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6858000" cx="9144000"/>
  <p:notesSz cx="6858000" cy="9144000"/>
  <p:embeddedFontLst>
    <p:embeddedFont>
      <p:font typeface="Century Gothic"/>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CenturyGothic-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CenturyGothic-italic.fntdata"/><Relationship Id="rId14" Type="http://schemas.openxmlformats.org/officeDocument/2006/relationships/slide" Target="slides/slide10.xml"/><Relationship Id="rId36" Type="http://schemas.openxmlformats.org/officeDocument/2006/relationships/font" Target="fonts/CenturyGothic-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CenturyGothic-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Imagine that last summer was much hotter than usual where you live. Is this a sign of climate change? Yes or no?</a:t>
            </a:r>
            <a:endParaRPr/>
          </a:p>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No. The weather naturally varies from year to year, and some years are hotter than others.</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Imagine that almost every summer for the past decade has been hotter than usual. Is this a sign of climate change? Yes or no?</a:t>
            </a:r>
            <a:endParaRPr/>
          </a:p>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Yes. Climate change occurs over many years, so a pattern of many hotter summers could be a sign of climate change. This is especially true if the same pattern is happening in many places around the world.</a:t>
            </a:r>
            <a:endParaRPr b="0" i="0" sz="1200" u="none" cap="none" strike="noStrike">
              <a:solidFill>
                <a:schemeClr val="dk1"/>
              </a:solidFill>
              <a:latin typeface="Calibri"/>
              <a:ea typeface="Calibri"/>
              <a:cs typeface="Calibri"/>
              <a:sym typeface="Calibri"/>
            </a:endParaRPr>
          </a:p>
        </p:txBody>
      </p:sp>
      <p:sp>
        <p:nvSpPr>
          <p:cNvPr id="161" name="Google Shape;161;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Earth is getting warmer because people are adding heat-trapping gases to the atmosphere, mainly by burning fossil fuels. These gases are called greenhouse gases. Warmer temperatures are causing other changes around the world, such as melting glaciers and stronger storms. These changes are happening because the Earth's air, water, and land are all linked to the climate. </a:t>
            </a:r>
            <a:endParaRPr b="0" i="0" sz="1200" u="none" cap="none" strike="noStrike">
              <a:solidFill>
                <a:schemeClr val="dk1"/>
              </a:solidFill>
              <a:latin typeface="Calibri"/>
              <a:ea typeface="Calibri"/>
              <a:cs typeface="Calibri"/>
              <a:sym typeface="Calibri"/>
            </a:endParaRPr>
          </a:p>
        </p:txBody>
      </p:sp>
      <p:sp>
        <p:nvSpPr>
          <p:cNvPr id="225" name="Google Shape;225;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If the Earth keeps getting warmer, up to one–fourth of all the world's plants and animals could become extinct within 100 years.</a:t>
            </a:r>
            <a:endParaRPr b="0" i="0" sz="1200" u="none" cap="none" strike="noStrike">
              <a:solidFill>
                <a:schemeClr val="dk1"/>
              </a:solidFill>
              <a:latin typeface="Calibri"/>
              <a:ea typeface="Calibri"/>
              <a:cs typeface="Calibri"/>
              <a:sym typeface="Calibri"/>
            </a:endParaRPr>
          </a:p>
        </p:txBody>
      </p:sp>
      <p:sp>
        <p:nvSpPr>
          <p:cNvPr id="235" name="Google Shape;235;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As water gets warmer, it takes up more space. Each drop of water only expands by a little bit, but when you multiply this expansion over the entire depth of the ocean, it all adds up and causes sea level to rise. Sea level is also rising because melting glaciers and ice sheets are adding more water to the oceans.</a:t>
            </a:r>
            <a:endParaRPr b="0" i="0" sz="1200" u="none" cap="none" strike="noStrike">
              <a:solidFill>
                <a:schemeClr val="dk1"/>
              </a:solidFill>
              <a:latin typeface="Calibri"/>
              <a:ea typeface="Calibri"/>
              <a:cs typeface="Calibri"/>
              <a:sym typeface="Calibri"/>
            </a:endParaRPr>
          </a:p>
        </p:txBody>
      </p:sp>
      <p:sp>
        <p:nvSpPr>
          <p:cNvPr id="246" name="Google Shape;246;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Although the earth has many locations with permanent ice and glaciers, there are only two ice masses that are large enough to be classified as ice sheets: the greenland ice sheet and the antarctic ice sheet. These ice sheets are composed of snow that has fallen, become buried due to additional snowfall over time, and eventually been compressed into very thick ice. The ice sheets are over 1 kilometre thick on average and are the largest reservoir of fresh water on the earth.</a:t>
            </a:r>
            <a:endParaRPr b="0" i="0" sz="1200" u="none" cap="none" strike="noStrike">
              <a:solidFill>
                <a:schemeClr val="dk1"/>
              </a:solidFill>
              <a:latin typeface="Calibri"/>
              <a:ea typeface="Calibri"/>
              <a:cs typeface="Calibri"/>
              <a:sym typeface="Calibri"/>
            </a:endParaRPr>
          </a:p>
        </p:txBody>
      </p:sp>
      <p:sp>
        <p:nvSpPr>
          <p:cNvPr id="266" name="Google Shape;266;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It is over 4.5 km (~ 2.8 miles) deep in its deepest spot. Most (around 90%) of the fresh water on the surface of the earth, and 98% of the earth’s ice, exists as ice in Antarctica; if it all melted, it would raise sea level by approximately 60 meters. The Greenland ice sheet started forming around one million years ago, and in the center it is over three kilometers (~ two miles) deep. If the Greenland ice sheet melted, it would raise sea level by approximately 6 meters.</a:t>
            </a:r>
            <a:endParaRPr b="0" i="0" sz="1200" u="none" cap="none" strike="noStrike">
              <a:solidFill>
                <a:schemeClr val="dk1"/>
              </a:solidFill>
              <a:latin typeface="Calibri"/>
              <a:ea typeface="Calibri"/>
              <a:cs typeface="Calibri"/>
              <a:sym typeface="Calibri"/>
            </a:endParaRPr>
          </a:p>
        </p:txBody>
      </p:sp>
      <p:sp>
        <p:nvSpPr>
          <p:cNvPr id="273" name="Google Shape;273;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Jacksonville, 1 m sea level rise</a:t>
            </a:r>
            <a:endParaRPr b="0" i="0" sz="1200" u="none" cap="none" strike="noStrike">
              <a:solidFill>
                <a:schemeClr val="dk1"/>
              </a:solidFill>
              <a:latin typeface="Calibri"/>
              <a:ea typeface="Calibri"/>
              <a:cs typeface="Calibri"/>
              <a:sym typeface="Calibri"/>
            </a:endParaRPr>
          </a:p>
        </p:txBody>
      </p:sp>
      <p:sp>
        <p:nvSpPr>
          <p:cNvPr id="286" name="Google Shape;286;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entury Gothic"/>
              <a:buNone/>
              <a:defRPr b="0" i="0" sz="4400" u="none" cap="none" strike="noStrike">
                <a:solidFill>
                  <a:schemeClr val="dk1"/>
                </a:solidFill>
                <a:latin typeface="Century Gothic"/>
                <a:ea typeface="Century Gothic"/>
                <a:cs typeface="Century Gothic"/>
                <a:sym typeface="Century Gothic"/>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Century Gothic"/>
                <a:ea typeface="Century Gothic"/>
                <a:cs typeface="Century Gothic"/>
                <a:sym typeface="Century Gothic"/>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entury Gothic"/>
                <a:ea typeface="Century Gothic"/>
                <a:cs typeface="Century Gothic"/>
                <a:sym typeface="Century Gothic"/>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entury Gothic"/>
                <a:ea typeface="Century Gothic"/>
                <a:cs typeface="Century Gothic"/>
                <a:sym typeface="Century Gothic"/>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entury Gothic"/>
                <a:ea typeface="Century Gothic"/>
                <a:cs typeface="Century Gothic"/>
                <a:sym typeface="Century Gothic"/>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entury Gothic"/>
                <a:ea typeface="Century Gothic"/>
                <a:cs typeface="Century Gothic"/>
                <a:sym typeface="Century Gothic"/>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Century Gothic"/>
                <a:ea typeface="Century Gothic"/>
                <a:cs typeface="Century Gothic"/>
                <a:sym typeface="Century Gothic"/>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Century Gothic"/>
                <a:ea typeface="Century Gothic"/>
                <a:cs typeface="Century Gothic"/>
                <a:sym typeface="Century Gothic"/>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Century Gothic"/>
                <a:ea typeface="Century Gothic"/>
                <a:cs typeface="Century Gothic"/>
                <a:sym typeface="Century Gothic"/>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Century Gothic"/>
                <a:ea typeface="Century Gothic"/>
                <a:cs typeface="Century Gothic"/>
                <a:sym typeface="Century Gothic"/>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entury Gothic"/>
                <a:ea typeface="Century Gothic"/>
                <a:cs typeface="Century Gothic"/>
                <a:sym typeface="Century Gothic"/>
              </a:defRPr>
            </a:lvl1pPr>
            <a:lvl2pPr indent="0" lvl="1" marL="0" marR="0" rtl="0" algn="r">
              <a:spcBef>
                <a:spcPts val="0"/>
              </a:spcBef>
              <a:buNone/>
              <a:defRPr b="0" i="0" sz="1200" u="none" cap="none" strike="noStrike">
                <a:solidFill>
                  <a:srgbClr val="888888"/>
                </a:solidFill>
                <a:latin typeface="Century Gothic"/>
                <a:ea typeface="Century Gothic"/>
                <a:cs typeface="Century Gothic"/>
                <a:sym typeface="Century Gothic"/>
              </a:defRPr>
            </a:lvl2pPr>
            <a:lvl3pPr indent="0" lvl="2" marL="0" marR="0" rtl="0" algn="r">
              <a:spcBef>
                <a:spcPts val="0"/>
              </a:spcBef>
              <a:buNone/>
              <a:defRPr b="0" i="0" sz="1200" u="none" cap="none" strike="noStrike">
                <a:solidFill>
                  <a:srgbClr val="888888"/>
                </a:solidFill>
                <a:latin typeface="Century Gothic"/>
                <a:ea typeface="Century Gothic"/>
                <a:cs typeface="Century Gothic"/>
                <a:sym typeface="Century Gothic"/>
              </a:defRPr>
            </a:lvl3pPr>
            <a:lvl4pPr indent="0" lvl="3" marL="0" marR="0" rtl="0" algn="r">
              <a:spcBef>
                <a:spcPts val="0"/>
              </a:spcBef>
              <a:buNone/>
              <a:defRPr b="0" i="0" sz="1200" u="none" cap="none" strike="noStrike">
                <a:solidFill>
                  <a:srgbClr val="888888"/>
                </a:solidFill>
                <a:latin typeface="Century Gothic"/>
                <a:ea typeface="Century Gothic"/>
                <a:cs typeface="Century Gothic"/>
                <a:sym typeface="Century Gothic"/>
              </a:defRPr>
            </a:lvl4pPr>
            <a:lvl5pPr indent="0" lvl="4" marL="0" marR="0" rtl="0" algn="r">
              <a:spcBef>
                <a:spcPts val="0"/>
              </a:spcBef>
              <a:buNone/>
              <a:defRPr b="0" i="0" sz="1200" u="none" cap="none" strike="noStrike">
                <a:solidFill>
                  <a:srgbClr val="888888"/>
                </a:solidFill>
                <a:latin typeface="Century Gothic"/>
                <a:ea typeface="Century Gothic"/>
                <a:cs typeface="Century Gothic"/>
                <a:sym typeface="Century Gothic"/>
              </a:defRPr>
            </a:lvl5pPr>
            <a:lvl6pPr indent="0" lvl="5" marL="0" marR="0" rtl="0" algn="r">
              <a:spcBef>
                <a:spcPts val="0"/>
              </a:spcBef>
              <a:buNone/>
              <a:defRPr b="0" i="0" sz="1200" u="none" cap="none" strike="noStrike">
                <a:solidFill>
                  <a:srgbClr val="888888"/>
                </a:solidFill>
                <a:latin typeface="Century Gothic"/>
                <a:ea typeface="Century Gothic"/>
                <a:cs typeface="Century Gothic"/>
                <a:sym typeface="Century Gothic"/>
              </a:defRPr>
            </a:lvl6pPr>
            <a:lvl7pPr indent="0" lvl="6" marL="0" marR="0" rtl="0" algn="r">
              <a:spcBef>
                <a:spcPts val="0"/>
              </a:spcBef>
              <a:buNone/>
              <a:defRPr b="0" i="0" sz="1200" u="none" cap="none" strike="noStrike">
                <a:solidFill>
                  <a:srgbClr val="888888"/>
                </a:solidFill>
                <a:latin typeface="Century Gothic"/>
                <a:ea typeface="Century Gothic"/>
                <a:cs typeface="Century Gothic"/>
                <a:sym typeface="Century Gothic"/>
              </a:defRPr>
            </a:lvl7pPr>
            <a:lvl8pPr indent="0" lvl="7" marL="0" marR="0" rtl="0" algn="r">
              <a:spcBef>
                <a:spcPts val="0"/>
              </a:spcBef>
              <a:buNone/>
              <a:defRPr b="0" i="0" sz="1200" u="none" cap="none" strike="noStrike">
                <a:solidFill>
                  <a:srgbClr val="888888"/>
                </a:solidFill>
                <a:latin typeface="Century Gothic"/>
                <a:ea typeface="Century Gothic"/>
                <a:cs typeface="Century Gothic"/>
                <a:sym typeface="Century Gothic"/>
              </a:defRPr>
            </a:lvl8pPr>
            <a:lvl9pPr indent="0" lvl="8" marL="0" marR="0" rtl="0" algn="r">
              <a:spcBef>
                <a:spcPts val="0"/>
              </a:spcBef>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entury Gothic"/>
              <a:buNone/>
              <a:defRPr b="0" i="0" sz="4400" u="none" cap="none" strike="noStrike">
                <a:solidFill>
                  <a:schemeClr val="dk1"/>
                </a:solidFill>
                <a:latin typeface="Century Gothic"/>
                <a:ea typeface="Century Gothic"/>
                <a:cs typeface="Century Gothic"/>
                <a:sym typeface="Century Gothic"/>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entury Gothic"/>
                <a:ea typeface="Century Gothic"/>
                <a:cs typeface="Century Gothic"/>
                <a:sym typeface="Century Gothic"/>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entury Gothic"/>
                <a:ea typeface="Century Gothic"/>
                <a:cs typeface="Century Gothic"/>
                <a:sym typeface="Century Gothic"/>
              </a:defRPr>
            </a:lvl1pPr>
            <a:lvl2pPr indent="0" lvl="1" marL="0" marR="0" rtl="0" algn="r">
              <a:spcBef>
                <a:spcPts val="0"/>
              </a:spcBef>
              <a:buNone/>
              <a:defRPr sz="1200">
                <a:solidFill>
                  <a:srgbClr val="888888"/>
                </a:solidFill>
                <a:latin typeface="Century Gothic"/>
                <a:ea typeface="Century Gothic"/>
                <a:cs typeface="Century Gothic"/>
                <a:sym typeface="Century Gothic"/>
              </a:defRPr>
            </a:lvl2pPr>
            <a:lvl3pPr indent="0" lvl="2" marL="0" marR="0" rtl="0" algn="r">
              <a:spcBef>
                <a:spcPts val="0"/>
              </a:spcBef>
              <a:buNone/>
              <a:defRPr sz="1200">
                <a:solidFill>
                  <a:srgbClr val="888888"/>
                </a:solidFill>
                <a:latin typeface="Century Gothic"/>
                <a:ea typeface="Century Gothic"/>
                <a:cs typeface="Century Gothic"/>
                <a:sym typeface="Century Gothic"/>
              </a:defRPr>
            </a:lvl3pPr>
            <a:lvl4pPr indent="0" lvl="3" marL="0" marR="0" rtl="0" algn="r">
              <a:spcBef>
                <a:spcPts val="0"/>
              </a:spcBef>
              <a:buNone/>
              <a:defRPr sz="1200">
                <a:solidFill>
                  <a:srgbClr val="888888"/>
                </a:solidFill>
                <a:latin typeface="Century Gothic"/>
                <a:ea typeface="Century Gothic"/>
                <a:cs typeface="Century Gothic"/>
                <a:sym typeface="Century Gothic"/>
              </a:defRPr>
            </a:lvl4pPr>
            <a:lvl5pPr indent="0" lvl="4" marL="0" marR="0" rtl="0" algn="r">
              <a:spcBef>
                <a:spcPts val="0"/>
              </a:spcBef>
              <a:buNone/>
              <a:defRPr sz="1200">
                <a:solidFill>
                  <a:srgbClr val="888888"/>
                </a:solidFill>
                <a:latin typeface="Century Gothic"/>
                <a:ea typeface="Century Gothic"/>
                <a:cs typeface="Century Gothic"/>
                <a:sym typeface="Century Gothic"/>
              </a:defRPr>
            </a:lvl5pPr>
            <a:lvl6pPr indent="0" lvl="5" marL="0" marR="0" rtl="0" algn="r">
              <a:spcBef>
                <a:spcPts val="0"/>
              </a:spcBef>
              <a:buNone/>
              <a:defRPr sz="1200">
                <a:solidFill>
                  <a:srgbClr val="888888"/>
                </a:solidFill>
                <a:latin typeface="Century Gothic"/>
                <a:ea typeface="Century Gothic"/>
                <a:cs typeface="Century Gothic"/>
                <a:sym typeface="Century Gothic"/>
              </a:defRPr>
            </a:lvl6pPr>
            <a:lvl7pPr indent="0" lvl="6" marL="0" marR="0" rtl="0" algn="r">
              <a:spcBef>
                <a:spcPts val="0"/>
              </a:spcBef>
              <a:buNone/>
              <a:defRPr sz="1200">
                <a:solidFill>
                  <a:srgbClr val="888888"/>
                </a:solidFill>
                <a:latin typeface="Century Gothic"/>
                <a:ea typeface="Century Gothic"/>
                <a:cs typeface="Century Gothic"/>
                <a:sym typeface="Century Gothic"/>
              </a:defRPr>
            </a:lvl7pPr>
            <a:lvl8pPr indent="0" lvl="7" marL="0" marR="0" rtl="0" algn="r">
              <a:spcBef>
                <a:spcPts val="0"/>
              </a:spcBef>
              <a:buNone/>
              <a:defRPr sz="1200">
                <a:solidFill>
                  <a:srgbClr val="888888"/>
                </a:solidFill>
                <a:latin typeface="Century Gothic"/>
                <a:ea typeface="Century Gothic"/>
                <a:cs typeface="Century Gothic"/>
                <a:sym typeface="Century Gothic"/>
              </a:defRPr>
            </a:lvl8pPr>
            <a:lvl9pPr indent="0" lvl="8" marL="0" marR="0" rtl="0" algn="r">
              <a:spcBef>
                <a:spcPts val="0"/>
              </a:spcBef>
              <a:buNone/>
              <a:defRPr sz="1200">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entury Gothic"/>
              <a:buNone/>
              <a:defRPr b="0" i="0" sz="4400" u="none" cap="none" strike="noStrike">
                <a:solidFill>
                  <a:schemeClr val="dk1"/>
                </a:solidFill>
                <a:latin typeface="Century Gothic"/>
                <a:ea typeface="Century Gothic"/>
                <a:cs typeface="Century Gothic"/>
                <a:sym typeface="Century Gothic"/>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entury Gothic"/>
                <a:ea typeface="Century Gothic"/>
                <a:cs typeface="Century Gothic"/>
                <a:sym typeface="Century Gothic"/>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entury Gothic"/>
                <a:ea typeface="Century Gothic"/>
                <a:cs typeface="Century Gothic"/>
                <a:sym typeface="Century Gothic"/>
              </a:defRPr>
            </a:lvl1pPr>
            <a:lvl2pPr indent="0" lvl="1" marL="0" marR="0" rtl="0" algn="r">
              <a:spcBef>
                <a:spcPts val="0"/>
              </a:spcBef>
              <a:buNone/>
              <a:defRPr sz="1200">
                <a:solidFill>
                  <a:srgbClr val="888888"/>
                </a:solidFill>
                <a:latin typeface="Century Gothic"/>
                <a:ea typeface="Century Gothic"/>
                <a:cs typeface="Century Gothic"/>
                <a:sym typeface="Century Gothic"/>
              </a:defRPr>
            </a:lvl2pPr>
            <a:lvl3pPr indent="0" lvl="2" marL="0" marR="0" rtl="0" algn="r">
              <a:spcBef>
                <a:spcPts val="0"/>
              </a:spcBef>
              <a:buNone/>
              <a:defRPr sz="1200">
                <a:solidFill>
                  <a:srgbClr val="888888"/>
                </a:solidFill>
                <a:latin typeface="Century Gothic"/>
                <a:ea typeface="Century Gothic"/>
                <a:cs typeface="Century Gothic"/>
                <a:sym typeface="Century Gothic"/>
              </a:defRPr>
            </a:lvl3pPr>
            <a:lvl4pPr indent="0" lvl="3" marL="0" marR="0" rtl="0" algn="r">
              <a:spcBef>
                <a:spcPts val="0"/>
              </a:spcBef>
              <a:buNone/>
              <a:defRPr sz="1200">
                <a:solidFill>
                  <a:srgbClr val="888888"/>
                </a:solidFill>
                <a:latin typeface="Century Gothic"/>
                <a:ea typeface="Century Gothic"/>
                <a:cs typeface="Century Gothic"/>
                <a:sym typeface="Century Gothic"/>
              </a:defRPr>
            </a:lvl4pPr>
            <a:lvl5pPr indent="0" lvl="4" marL="0" marR="0" rtl="0" algn="r">
              <a:spcBef>
                <a:spcPts val="0"/>
              </a:spcBef>
              <a:buNone/>
              <a:defRPr sz="1200">
                <a:solidFill>
                  <a:srgbClr val="888888"/>
                </a:solidFill>
                <a:latin typeface="Century Gothic"/>
                <a:ea typeface="Century Gothic"/>
                <a:cs typeface="Century Gothic"/>
                <a:sym typeface="Century Gothic"/>
              </a:defRPr>
            </a:lvl5pPr>
            <a:lvl6pPr indent="0" lvl="5" marL="0" marR="0" rtl="0" algn="r">
              <a:spcBef>
                <a:spcPts val="0"/>
              </a:spcBef>
              <a:buNone/>
              <a:defRPr sz="1200">
                <a:solidFill>
                  <a:srgbClr val="888888"/>
                </a:solidFill>
                <a:latin typeface="Century Gothic"/>
                <a:ea typeface="Century Gothic"/>
                <a:cs typeface="Century Gothic"/>
                <a:sym typeface="Century Gothic"/>
              </a:defRPr>
            </a:lvl6pPr>
            <a:lvl7pPr indent="0" lvl="6" marL="0" marR="0" rtl="0" algn="r">
              <a:spcBef>
                <a:spcPts val="0"/>
              </a:spcBef>
              <a:buNone/>
              <a:defRPr sz="1200">
                <a:solidFill>
                  <a:srgbClr val="888888"/>
                </a:solidFill>
                <a:latin typeface="Century Gothic"/>
                <a:ea typeface="Century Gothic"/>
                <a:cs typeface="Century Gothic"/>
                <a:sym typeface="Century Gothic"/>
              </a:defRPr>
            </a:lvl7pPr>
            <a:lvl8pPr indent="0" lvl="7" marL="0" marR="0" rtl="0" algn="r">
              <a:spcBef>
                <a:spcPts val="0"/>
              </a:spcBef>
              <a:buNone/>
              <a:defRPr sz="1200">
                <a:solidFill>
                  <a:srgbClr val="888888"/>
                </a:solidFill>
                <a:latin typeface="Century Gothic"/>
                <a:ea typeface="Century Gothic"/>
                <a:cs typeface="Century Gothic"/>
                <a:sym typeface="Century Gothic"/>
              </a:defRPr>
            </a:lvl8pPr>
            <a:lvl9pPr indent="0" lvl="8" marL="0" marR="0" rtl="0" algn="r">
              <a:spcBef>
                <a:spcPts val="0"/>
              </a:spcBef>
              <a:buNone/>
              <a:defRPr sz="1200">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entury Gothic"/>
              <a:buNone/>
              <a:defRPr b="0" i="0" sz="4400" u="none" cap="none" strike="noStrike">
                <a:solidFill>
                  <a:schemeClr val="dk1"/>
                </a:solidFill>
                <a:latin typeface="Century Gothic"/>
                <a:ea typeface="Century Gothic"/>
                <a:cs typeface="Century Gothic"/>
                <a:sym typeface="Century Gothic"/>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3" name="Google Shape;23;p3"/>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entury Gothic"/>
                <a:ea typeface="Century Gothic"/>
                <a:cs typeface="Century Gothic"/>
                <a:sym typeface="Century Gothic"/>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24" name="Google Shape;24;p3"/>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5" name="Google Shape;25;p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6" name="Google Shape;26;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entury Gothic"/>
                <a:ea typeface="Century Gothic"/>
                <a:cs typeface="Century Gothic"/>
                <a:sym typeface="Century Gothic"/>
              </a:defRPr>
            </a:lvl1pPr>
            <a:lvl2pPr indent="0" lvl="1" marL="0" marR="0" rtl="0" algn="r">
              <a:spcBef>
                <a:spcPts val="0"/>
              </a:spcBef>
              <a:buNone/>
              <a:defRPr b="0" i="0" sz="1200" u="none" cap="none" strike="noStrike">
                <a:solidFill>
                  <a:srgbClr val="888888"/>
                </a:solidFill>
                <a:latin typeface="Century Gothic"/>
                <a:ea typeface="Century Gothic"/>
                <a:cs typeface="Century Gothic"/>
                <a:sym typeface="Century Gothic"/>
              </a:defRPr>
            </a:lvl2pPr>
            <a:lvl3pPr indent="0" lvl="2" marL="0" marR="0" rtl="0" algn="r">
              <a:spcBef>
                <a:spcPts val="0"/>
              </a:spcBef>
              <a:buNone/>
              <a:defRPr b="0" i="0" sz="1200" u="none" cap="none" strike="noStrike">
                <a:solidFill>
                  <a:srgbClr val="888888"/>
                </a:solidFill>
                <a:latin typeface="Century Gothic"/>
                <a:ea typeface="Century Gothic"/>
                <a:cs typeface="Century Gothic"/>
                <a:sym typeface="Century Gothic"/>
              </a:defRPr>
            </a:lvl3pPr>
            <a:lvl4pPr indent="0" lvl="3" marL="0" marR="0" rtl="0" algn="r">
              <a:spcBef>
                <a:spcPts val="0"/>
              </a:spcBef>
              <a:buNone/>
              <a:defRPr b="0" i="0" sz="1200" u="none" cap="none" strike="noStrike">
                <a:solidFill>
                  <a:srgbClr val="888888"/>
                </a:solidFill>
                <a:latin typeface="Century Gothic"/>
                <a:ea typeface="Century Gothic"/>
                <a:cs typeface="Century Gothic"/>
                <a:sym typeface="Century Gothic"/>
              </a:defRPr>
            </a:lvl4pPr>
            <a:lvl5pPr indent="0" lvl="4" marL="0" marR="0" rtl="0" algn="r">
              <a:spcBef>
                <a:spcPts val="0"/>
              </a:spcBef>
              <a:buNone/>
              <a:defRPr b="0" i="0" sz="1200" u="none" cap="none" strike="noStrike">
                <a:solidFill>
                  <a:srgbClr val="888888"/>
                </a:solidFill>
                <a:latin typeface="Century Gothic"/>
                <a:ea typeface="Century Gothic"/>
                <a:cs typeface="Century Gothic"/>
                <a:sym typeface="Century Gothic"/>
              </a:defRPr>
            </a:lvl5pPr>
            <a:lvl6pPr indent="0" lvl="5" marL="0" marR="0" rtl="0" algn="r">
              <a:spcBef>
                <a:spcPts val="0"/>
              </a:spcBef>
              <a:buNone/>
              <a:defRPr b="0" i="0" sz="1200" u="none" cap="none" strike="noStrike">
                <a:solidFill>
                  <a:srgbClr val="888888"/>
                </a:solidFill>
                <a:latin typeface="Century Gothic"/>
                <a:ea typeface="Century Gothic"/>
                <a:cs typeface="Century Gothic"/>
                <a:sym typeface="Century Gothic"/>
              </a:defRPr>
            </a:lvl6pPr>
            <a:lvl7pPr indent="0" lvl="6" marL="0" marR="0" rtl="0" algn="r">
              <a:spcBef>
                <a:spcPts val="0"/>
              </a:spcBef>
              <a:buNone/>
              <a:defRPr b="0" i="0" sz="1200" u="none" cap="none" strike="noStrike">
                <a:solidFill>
                  <a:srgbClr val="888888"/>
                </a:solidFill>
                <a:latin typeface="Century Gothic"/>
                <a:ea typeface="Century Gothic"/>
                <a:cs typeface="Century Gothic"/>
                <a:sym typeface="Century Gothic"/>
              </a:defRPr>
            </a:lvl7pPr>
            <a:lvl8pPr indent="0" lvl="7" marL="0" marR="0" rtl="0" algn="r">
              <a:spcBef>
                <a:spcPts val="0"/>
              </a:spcBef>
              <a:buNone/>
              <a:defRPr b="0" i="0" sz="1200" u="none" cap="none" strike="noStrike">
                <a:solidFill>
                  <a:srgbClr val="888888"/>
                </a:solidFill>
                <a:latin typeface="Century Gothic"/>
                <a:ea typeface="Century Gothic"/>
                <a:cs typeface="Century Gothic"/>
                <a:sym typeface="Century Gothic"/>
              </a:defRPr>
            </a:lvl8pPr>
            <a:lvl9pPr indent="0" lvl="8" marL="0" marR="0" rtl="0" algn="r">
              <a:spcBef>
                <a:spcPts val="0"/>
              </a:spcBef>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entury Gothic"/>
                <a:ea typeface="Century Gothic"/>
                <a:cs typeface="Century Gothic"/>
                <a:sym typeface="Century Gothic"/>
              </a:defRPr>
            </a:lvl1pPr>
            <a:lvl2pPr indent="0" lvl="1" marL="0" marR="0" rtl="0" algn="r">
              <a:spcBef>
                <a:spcPts val="0"/>
              </a:spcBef>
              <a:buNone/>
              <a:defRPr sz="1200">
                <a:solidFill>
                  <a:srgbClr val="888888"/>
                </a:solidFill>
                <a:latin typeface="Century Gothic"/>
                <a:ea typeface="Century Gothic"/>
                <a:cs typeface="Century Gothic"/>
                <a:sym typeface="Century Gothic"/>
              </a:defRPr>
            </a:lvl2pPr>
            <a:lvl3pPr indent="0" lvl="2" marL="0" marR="0" rtl="0" algn="r">
              <a:spcBef>
                <a:spcPts val="0"/>
              </a:spcBef>
              <a:buNone/>
              <a:defRPr sz="1200">
                <a:solidFill>
                  <a:srgbClr val="888888"/>
                </a:solidFill>
                <a:latin typeface="Century Gothic"/>
                <a:ea typeface="Century Gothic"/>
                <a:cs typeface="Century Gothic"/>
                <a:sym typeface="Century Gothic"/>
              </a:defRPr>
            </a:lvl3pPr>
            <a:lvl4pPr indent="0" lvl="3" marL="0" marR="0" rtl="0" algn="r">
              <a:spcBef>
                <a:spcPts val="0"/>
              </a:spcBef>
              <a:buNone/>
              <a:defRPr sz="1200">
                <a:solidFill>
                  <a:srgbClr val="888888"/>
                </a:solidFill>
                <a:latin typeface="Century Gothic"/>
                <a:ea typeface="Century Gothic"/>
                <a:cs typeface="Century Gothic"/>
                <a:sym typeface="Century Gothic"/>
              </a:defRPr>
            </a:lvl4pPr>
            <a:lvl5pPr indent="0" lvl="4" marL="0" marR="0" rtl="0" algn="r">
              <a:spcBef>
                <a:spcPts val="0"/>
              </a:spcBef>
              <a:buNone/>
              <a:defRPr sz="1200">
                <a:solidFill>
                  <a:srgbClr val="888888"/>
                </a:solidFill>
                <a:latin typeface="Century Gothic"/>
                <a:ea typeface="Century Gothic"/>
                <a:cs typeface="Century Gothic"/>
                <a:sym typeface="Century Gothic"/>
              </a:defRPr>
            </a:lvl5pPr>
            <a:lvl6pPr indent="0" lvl="5" marL="0" marR="0" rtl="0" algn="r">
              <a:spcBef>
                <a:spcPts val="0"/>
              </a:spcBef>
              <a:buNone/>
              <a:defRPr sz="1200">
                <a:solidFill>
                  <a:srgbClr val="888888"/>
                </a:solidFill>
                <a:latin typeface="Century Gothic"/>
                <a:ea typeface="Century Gothic"/>
                <a:cs typeface="Century Gothic"/>
                <a:sym typeface="Century Gothic"/>
              </a:defRPr>
            </a:lvl6pPr>
            <a:lvl7pPr indent="0" lvl="6" marL="0" marR="0" rtl="0" algn="r">
              <a:spcBef>
                <a:spcPts val="0"/>
              </a:spcBef>
              <a:buNone/>
              <a:defRPr sz="1200">
                <a:solidFill>
                  <a:srgbClr val="888888"/>
                </a:solidFill>
                <a:latin typeface="Century Gothic"/>
                <a:ea typeface="Century Gothic"/>
                <a:cs typeface="Century Gothic"/>
                <a:sym typeface="Century Gothic"/>
              </a:defRPr>
            </a:lvl7pPr>
            <a:lvl8pPr indent="0" lvl="7" marL="0" marR="0" rtl="0" algn="r">
              <a:spcBef>
                <a:spcPts val="0"/>
              </a:spcBef>
              <a:buNone/>
              <a:defRPr sz="1200">
                <a:solidFill>
                  <a:srgbClr val="888888"/>
                </a:solidFill>
                <a:latin typeface="Century Gothic"/>
                <a:ea typeface="Century Gothic"/>
                <a:cs typeface="Century Gothic"/>
                <a:sym typeface="Century Gothic"/>
              </a:defRPr>
            </a:lvl8pPr>
            <a:lvl9pPr indent="0" lvl="8" marL="0" marR="0" rtl="0" algn="r">
              <a:spcBef>
                <a:spcPts val="0"/>
              </a:spcBef>
              <a:buNone/>
              <a:defRPr sz="1200">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400"/>
              <a:buFont typeface="Century Gothic"/>
              <a:buNone/>
              <a:defRPr b="1" i="0" sz="4000" u="none" cap="none" strike="noStrike">
                <a:solidFill>
                  <a:schemeClr val="dk1"/>
                </a:solidFill>
                <a:latin typeface="Century Gothic"/>
                <a:ea typeface="Century Gothic"/>
                <a:cs typeface="Century Gothic"/>
                <a:sym typeface="Century Gothic"/>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3200"/>
              <a:buFont typeface="Arial"/>
              <a:buNone/>
              <a:defRPr b="0" i="0" sz="2000" u="none" cap="none" strike="noStrike">
                <a:solidFill>
                  <a:srgbClr val="888888"/>
                </a:solidFill>
                <a:latin typeface="Century Gothic"/>
                <a:ea typeface="Century Gothic"/>
                <a:cs typeface="Century Gothic"/>
                <a:sym typeface="Century Gothic"/>
              </a:defRPr>
            </a:lvl1pPr>
            <a:lvl2pPr indent="-228600" lvl="1" marL="914400" marR="0" rtl="0" algn="l">
              <a:spcBef>
                <a:spcPts val="360"/>
              </a:spcBef>
              <a:spcAft>
                <a:spcPts val="0"/>
              </a:spcAft>
              <a:buClr>
                <a:srgbClr val="888888"/>
              </a:buClr>
              <a:buSzPts val="2800"/>
              <a:buFont typeface="Arial"/>
              <a:buNone/>
              <a:defRPr b="0" i="0" sz="1800" u="none" cap="none" strike="noStrike">
                <a:solidFill>
                  <a:srgbClr val="888888"/>
                </a:solidFill>
                <a:latin typeface="Century Gothic"/>
                <a:ea typeface="Century Gothic"/>
                <a:cs typeface="Century Gothic"/>
                <a:sym typeface="Century Gothic"/>
              </a:defRPr>
            </a:lvl2pPr>
            <a:lvl3pPr indent="-228600" lvl="2" marL="1371600" marR="0" rtl="0" algn="l">
              <a:spcBef>
                <a:spcPts val="320"/>
              </a:spcBef>
              <a:spcAft>
                <a:spcPts val="0"/>
              </a:spcAft>
              <a:buClr>
                <a:srgbClr val="888888"/>
              </a:buClr>
              <a:buSzPts val="2400"/>
              <a:buFont typeface="Arial"/>
              <a:buNone/>
              <a:defRPr b="0" i="0" sz="1600" u="none" cap="none" strike="noStrike">
                <a:solidFill>
                  <a:srgbClr val="888888"/>
                </a:solidFill>
                <a:latin typeface="Century Gothic"/>
                <a:ea typeface="Century Gothic"/>
                <a:cs typeface="Century Gothic"/>
                <a:sym typeface="Century Gothic"/>
              </a:defRPr>
            </a:lvl3pPr>
            <a:lvl4pPr indent="-228600" lvl="3" marL="1828800" marR="0" rtl="0" algn="l">
              <a:spcBef>
                <a:spcPts val="280"/>
              </a:spcBef>
              <a:spcAft>
                <a:spcPts val="0"/>
              </a:spcAft>
              <a:buClr>
                <a:srgbClr val="888888"/>
              </a:buClr>
              <a:buSzPts val="2000"/>
              <a:buFont typeface="Arial"/>
              <a:buNone/>
              <a:defRPr b="0" i="0" sz="1400" u="none" cap="none" strike="noStrike">
                <a:solidFill>
                  <a:srgbClr val="888888"/>
                </a:solidFill>
                <a:latin typeface="Century Gothic"/>
                <a:ea typeface="Century Gothic"/>
                <a:cs typeface="Century Gothic"/>
                <a:sym typeface="Century Gothic"/>
              </a:defRPr>
            </a:lvl4pPr>
            <a:lvl5pPr indent="-228600" lvl="4" marL="2286000" marR="0" rtl="0" algn="l">
              <a:spcBef>
                <a:spcPts val="280"/>
              </a:spcBef>
              <a:spcAft>
                <a:spcPts val="0"/>
              </a:spcAft>
              <a:buClr>
                <a:srgbClr val="888888"/>
              </a:buClr>
              <a:buSzPts val="2000"/>
              <a:buFont typeface="Arial"/>
              <a:buNone/>
              <a:defRPr b="0" i="0" sz="1400" u="none" cap="none" strike="noStrike">
                <a:solidFill>
                  <a:srgbClr val="888888"/>
                </a:solidFill>
                <a:latin typeface="Century Gothic"/>
                <a:ea typeface="Century Gothic"/>
                <a:cs typeface="Century Gothic"/>
                <a:sym typeface="Century Gothic"/>
              </a:defRPr>
            </a:lvl5pPr>
            <a:lvl6pPr indent="-228600" lvl="5" marL="2743200" marR="0" rtl="0" algn="l">
              <a:spcBef>
                <a:spcPts val="280"/>
              </a:spcBef>
              <a:spcAft>
                <a:spcPts val="0"/>
              </a:spcAft>
              <a:buClr>
                <a:srgbClr val="888888"/>
              </a:buClr>
              <a:buSzPts val="2000"/>
              <a:buFont typeface="Arial"/>
              <a:buNone/>
              <a:defRPr b="0" i="0" sz="1400" u="none" cap="none" strike="noStrike">
                <a:solidFill>
                  <a:srgbClr val="888888"/>
                </a:solidFill>
                <a:latin typeface="Century Gothic"/>
                <a:ea typeface="Century Gothic"/>
                <a:cs typeface="Century Gothic"/>
                <a:sym typeface="Century Gothic"/>
              </a:defRPr>
            </a:lvl6pPr>
            <a:lvl7pPr indent="-228600" lvl="6" marL="3200400" marR="0" rtl="0" algn="l">
              <a:spcBef>
                <a:spcPts val="280"/>
              </a:spcBef>
              <a:spcAft>
                <a:spcPts val="0"/>
              </a:spcAft>
              <a:buClr>
                <a:srgbClr val="888888"/>
              </a:buClr>
              <a:buSzPts val="2000"/>
              <a:buFont typeface="Arial"/>
              <a:buNone/>
              <a:defRPr b="0" i="0" sz="1400" u="none" cap="none" strike="noStrike">
                <a:solidFill>
                  <a:srgbClr val="888888"/>
                </a:solidFill>
                <a:latin typeface="Century Gothic"/>
                <a:ea typeface="Century Gothic"/>
                <a:cs typeface="Century Gothic"/>
                <a:sym typeface="Century Gothic"/>
              </a:defRPr>
            </a:lvl7pPr>
            <a:lvl8pPr indent="-228600" lvl="7" marL="3657600" marR="0" rtl="0" algn="l">
              <a:spcBef>
                <a:spcPts val="280"/>
              </a:spcBef>
              <a:spcAft>
                <a:spcPts val="0"/>
              </a:spcAft>
              <a:buClr>
                <a:srgbClr val="888888"/>
              </a:buClr>
              <a:buSzPts val="2000"/>
              <a:buFont typeface="Arial"/>
              <a:buNone/>
              <a:defRPr b="0" i="0" sz="1400" u="none" cap="none" strike="noStrike">
                <a:solidFill>
                  <a:srgbClr val="888888"/>
                </a:solidFill>
                <a:latin typeface="Century Gothic"/>
                <a:ea typeface="Century Gothic"/>
                <a:cs typeface="Century Gothic"/>
                <a:sym typeface="Century Gothic"/>
              </a:defRPr>
            </a:lvl8pPr>
            <a:lvl9pPr indent="-228600" lvl="8" marL="4114800" marR="0" rtl="0" algn="l">
              <a:spcBef>
                <a:spcPts val="280"/>
              </a:spcBef>
              <a:spcAft>
                <a:spcPts val="0"/>
              </a:spcAft>
              <a:buClr>
                <a:srgbClr val="888888"/>
              </a:buClr>
              <a:buSzPts val="2000"/>
              <a:buFont typeface="Arial"/>
              <a:buNone/>
              <a:defRPr b="0" i="0" sz="1400" u="none" cap="none" strike="noStrike">
                <a:solidFill>
                  <a:srgbClr val="888888"/>
                </a:solidFill>
                <a:latin typeface="Century Gothic"/>
                <a:ea typeface="Century Gothic"/>
                <a:cs typeface="Century Gothic"/>
                <a:sym typeface="Century Gothic"/>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entury Gothic"/>
                <a:ea typeface="Century Gothic"/>
                <a:cs typeface="Century Gothic"/>
                <a:sym typeface="Century Gothic"/>
              </a:defRPr>
            </a:lvl1pPr>
            <a:lvl2pPr indent="0" lvl="1" marL="0" marR="0" rtl="0" algn="r">
              <a:spcBef>
                <a:spcPts val="0"/>
              </a:spcBef>
              <a:buNone/>
              <a:defRPr sz="1200">
                <a:solidFill>
                  <a:srgbClr val="888888"/>
                </a:solidFill>
                <a:latin typeface="Century Gothic"/>
                <a:ea typeface="Century Gothic"/>
                <a:cs typeface="Century Gothic"/>
                <a:sym typeface="Century Gothic"/>
              </a:defRPr>
            </a:lvl2pPr>
            <a:lvl3pPr indent="0" lvl="2" marL="0" marR="0" rtl="0" algn="r">
              <a:spcBef>
                <a:spcPts val="0"/>
              </a:spcBef>
              <a:buNone/>
              <a:defRPr sz="1200">
                <a:solidFill>
                  <a:srgbClr val="888888"/>
                </a:solidFill>
                <a:latin typeface="Century Gothic"/>
                <a:ea typeface="Century Gothic"/>
                <a:cs typeface="Century Gothic"/>
                <a:sym typeface="Century Gothic"/>
              </a:defRPr>
            </a:lvl3pPr>
            <a:lvl4pPr indent="0" lvl="3" marL="0" marR="0" rtl="0" algn="r">
              <a:spcBef>
                <a:spcPts val="0"/>
              </a:spcBef>
              <a:buNone/>
              <a:defRPr sz="1200">
                <a:solidFill>
                  <a:srgbClr val="888888"/>
                </a:solidFill>
                <a:latin typeface="Century Gothic"/>
                <a:ea typeface="Century Gothic"/>
                <a:cs typeface="Century Gothic"/>
                <a:sym typeface="Century Gothic"/>
              </a:defRPr>
            </a:lvl4pPr>
            <a:lvl5pPr indent="0" lvl="4" marL="0" marR="0" rtl="0" algn="r">
              <a:spcBef>
                <a:spcPts val="0"/>
              </a:spcBef>
              <a:buNone/>
              <a:defRPr sz="1200">
                <a:solidFill>
                  <a:srgbClr val="888888"/>
                </a:solidFill>
                <a:latin typeface="Century Gothic"/>
                <a:ea typeface="Century Gothic"/>
                <a:cs typeface="Century Gothic"/>
                <a:sym typeface="Century Gothic"/>
              </a:defRPr>
            </a:lvl5pPr>
            <a:lvl6pPr indent="0" lvl="5" marL="0" marR="0" rtl="0" algn="r">
              <a:spcBef>
                <a:spcPts val="0"/>
              </a:spcBef>
              <a:buNone/>
              <a:defRPr sz="1200">
                <a:solidFill>
                  <a:srgbClr val="888888"/>
                </a:solidFill>
                <a:latin typeface="Century Gothic"/>
                <a:ea typeface="Century Gothic"/>
                <a:cs typeface="Century Gothic"/>
                <a:sym typeface="Century Gothic"/>
              </a:defRPr>
            </a:lvl6pPr>
            <a:lvl7pPr indent="0" lvl="6" marL="0" marR="0" rtl="0" algn="r">
              <a:spcBef>
                <a:spcPts val="0"/>
              </a:spcBef>
              <a:buNone/>
              <a:defRPr sz="1200">
                <a:solidFill>
                  <a:srgbClr val="888888"/>
                </a:solidFill>
                <a:latin typeface="Century Gothic"/>
                <a:ea typeface="Century Gothic"/>
                <a:cs typeface="Century Gothic"/>
                <a:sym typeface="Century Gothic"/>
              </a:defRPr>
            </a:lvl7pPr>
            <a:lvl8pPr indent="0" lvl="7" marL="0" marR="0" rtl="0" algn="r">
              <a:spcBef>
                <a:spcPts val="0"/>
              </a:spcBef>
              <a:buNone/>
              <a:defRPr sz="1200">
                <a:solidFill>
                  <a:srgbClr val="888888"/>
                </a:solidFill>
                <a:latin typeface="Century Gothic"/>
                <a:ea typeface="Century Gothic"/>
                <a:cs typeface="Century Gothic"/>
                <a:sym typeface="Century Gothic"/>
              </a:defRPr>
            </a:lvl8pPr>
            <a:lvl9pPr indent="0" lvl="8" marL="0" marR="0" rtl="0" algn="r">
              <a:spcBef>
                <a:spcPts val="0"/>
              </a:spcBef>
              <a:buNone/>
              <a:defRPr sz="1200">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entury Gothic"/>
              <a:buNone/>
              <a:defRPr b="0" i="0" sz="4400" u="none" cap="none" strike="noStrike">
                <a:solidFill>
                  <a:schemeClr val="dk1"/>
                </a:solidFill>
                <a:latin typeface="Century Gothic"/>
                <a:ea typeface="Century Gothic"/>
                <a:cs typeface="Century Gothic"/>
                <a:sym typeface="Century Gothic"/>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entury Gothic"/>
                <a:ea typeface="Century Gothic"/>
                <a:cs typeface="Century Gothic"/>
                <a:sym typeface="Century Gothic"/>
              </a:defRPr>
            </a:lvl1pPr>
            <a:lvl2pPr indent="0" lvl="1" marL="0" marR="0" rtl="0" algn="r">
              <a:spcBef>
                <a:spcPts val="0"/>
              </a:spcBef>
              <a:buNone/>
              <a:defRPr sz="1200">
                <a:solidFill>
                  <a:srgbClr val="888888"/>
                </a:solidFill>
                <a:latin typeface="Century Gothic"/>
                <a:ea typeface="Century Gothic"/>
                <a:cs typeface="Century Gothic"/>
                <a:sym typeface="Century Gothic"/>
              </a:defRPr>
            </a:lvl2pPr>
            <a:lvl3pPr indent="0" lvl="2" marL="0" marR="0" rtl="0" algn="r">
              <a:spcBef>
                <a:spcPts val="0"/>
              </a:spcBef>
              <a:buNone/>
              <a:defRPr sz="1200">
                <a:solidFill>
                  <a:srgbClr val="888888"/>
                </a:solidFill>
                <a:latin typeface="Century Gothic"/>
                <a:ea typeface="Century Gothic"/>
                <a:cs typeface="Century Gothic"/>
                <a:sym typeface="Century Gothic"/>
              </a:defRPr>
            </a:lvl3pPr>
            <a:lvl4pPr indent="0" lvl="3" marL="0" marR="0" rtl="0" algn="r">
              <a:spcBef>
                <a:spcPts val="0"/>
              </a:spcBef>
              <a:buNone/>
              <a:defRPr sz="1200">
                <a:solidFill>
                  <a:srgbClr val="888888"/>
                </a:solidFill>
                <a:latin typeface="Century Gothic"/>
                <a:ea typeface="Century Gothic"/>
                <a:cs typeface="Century Gothic"/>
                <a:sym typeface="Century Gothic"/>
              </a:defRPr>
            </a:lvl4pPr>
            <a:lvl5pPr indent="0" lvl="4" marL="0" marR="0" rtl="0" algn="r">
              <a:spcBef>
                <a:spcPts val="0"/>
              </a:spcBef>
              <a:buNone/>
              <a:defRPr sz="1200">
                <a:solidFill>
                  <a:srgbClr val="888888"/>
                </a:solidFill>
                <a:latin typeface="Century Gothic"/>
                <a:ea typeface="Century Gothic"/>
                <a:cs typeface="Century Gothic"/>
                <a:sym typeface="Century Gothic"/>
              </a:defRPr>
            </a:lvl5pPr>
            <a:lvl6pPr indent="0" lvl="5" marL="0" marR="0" rtl="0" algn="r">
              <a:spcBef>
                <a:spcPts val="0"/>
              </a:spcBef>
              <a:buNone/>
              <a:defRPr sz="1200">
                <a:solidFill>
                  <a:srgbClr val="888888"/>
                </a:solidFill>
                <a:latin typeface="Century Gothic"/>
                <a:ea typeface="Century Gothic"/>
                <a:cs typeface="Century Gothic"/>
                <a:sym typeface="Century Gothic"/>
              </a:defRPr>
            </a:lvl6pPr>
            <a:lvl7pPr indent="0" lvl="6" marL="0" marR="0" rtl="0" algn="r">
              <a:spcBef>
                <a:spcPts val="0"/>
              </a:spcBef>
              <a:buNone/>
              <a:defRPr sz="1200">
                <a:solidFill>
                  <a:srgbClr val="888888"/>
                </a:solidFill>
                <a:latin typeface="Century Gothic"/>
                <a:ea typeface="Century Gothic"/>
                <a:cs typeface="Century Gothic"/>
                <a:sym typeface="Century Gothic"/>
              </a:defRPr>
            </a:lvl7pPr>
            <a:lvl8pPr indent="0" lvl="7" marL="0" marR="0" rtl="0" algn="r">
              <a:spcBef>
                <a:spcPts val="0"/>
              </a:spcBef>
              <a:buNone/>
              <a:defRPr sz="1200">
                <a:solidFill>
                  <a:srgbClr val="888888"/>
                </a:solidFill>
                <a:latin typeface="Century Gothic"/>
                <a:ea typeface="Century Gothic"/>
                <a:cs typeface="Century Gothic"/>
                <a:sym typeface="Century Gothic"/>
              </a:defRPr>
            </a:lvl8pPr>
            <a:lvl9pPr indent="0" lvl="8" marL="0" marR="0" rtl="0" algn="r">
              <a:spcBef>
                <a:spcPts val="0"/>
              </a:spcBef>
              <a:buNone/>
              <a:defRPr sz="1200">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entury Gothic"/>
              <a:buNone/>
              <a:defRPr b="0" i="0" sz="4400" u="none" cap="none" strike="noStrike">
                <a:solidFill>
                  <a:schemeClr val="dk1"/>
                </a:solidFill>
                <a:latin typeface="Century Gothic"/>
                <a:ea typeface="Century Gothic"/>
                <a:cs typeface="Century Gothic"/>
                <a:sym typeface="Century Gothic"/>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entury Gothic"/>
                <a:ea typeface="Century Gothic"/>
                <a:cs typeface="Century Gothic"/>
                <a:sym typeface="Century Gothic"/>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entury Gothic"/>
                <a:ea typeface="Century Gothic"/>
                <a:cs typeface="Century Gothic"/>
                <a:sym typeface="Century Gothic"/>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entury Gothic"/>
                <a:ea typeface="Century Gothic"/>
                <a:cs typeface="Century Gothic"/>
                <a:sym typeface="Century Gothic"/>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entury Gothic"/>
                <a:ea typeface="Century Gothic"/>
                <a:cs typeface="Century Gothic"/>
                <a:sym typeface="Century Gothic"/>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entury Gothic"/>
                <a:ea typeface="Century Gothic"/>
                <a:cs typeface="Century Gothic"/>
                <a:sym typeface="Century Gothic"/>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entury Gothic"/>
                <a:ea typeface="Century Gothic"/>
                <a:cs typeface="Century Gothic"/>
                <a:sym typeface="Century Gothic"/>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entury Gothic"/>
                <a:ea typeface="Century Gothic"/>
                <a:cs typeface="Century Gothic"/>
                <a:sym typeface="Century Gothic"/>
              </a:defRPr>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entury Gothic"/>
                <a:ea typeface="Century Gothic"/>
                <a:cs typeface="Century Gothic"/>
                <a:sym typeface="Century Gothic"/>
              </a:defRPr>
            </a:lvl1pPr>
            <a:lvl2pPr indent="0" lvl="1" marL="0" marR="0" rtl="0" algn="r">
              <a:spcBef>
                <a:spcPts val="0"/>
              </a:spcBef>
              <a:buNone/>
              <a:defRPr sz="1200">
                <a:solidFill>
                  <a:srgbClr val="888888"/>
                </a:solidFill>
                <a:latin typeface="Century Gothic"/>
                <a:ea typeface="Century Gothic"/>
                <a:cs typeface="Century Gothic"/>
                <a:sym typeface="Century Gothic"/>
              </a:defRPr>
            </a:lvl2pPr>
            <a:lvl3pPr indent="0" lvl="2" marL="0" marR="0" rtl="0" algn="r">
              <a:spcBef>
                <a:spcPts val="0"/>
              </a:spcBef>
              <a:buNone/>
              <a:defRPr sz="1200">
                <a:solidFill>
                  <a:srgbClr val="888888"/>
                </a:solidFill>
                <a:latin typeface="Century Gothic"/>
                <a:ea typeface="Century Gothic"/>
                <a:cs typeface="Century Gothic"/>
                <a:sym typeface="Century Gothic"/>
              </a:defRPr>
            </a:lvl3pPr>
            <a:lvl4pPr indent="0" lvl="3" marL="0" marR="0" rtl="0" algn="r">
              <a:spcBef>
                <a:spcPts val="0"/>
              </a:spcBef>
              <a:buNone/>
              <a:defRPr sz="1200">
                <a:solidFill>
                  <a:srgbClr val="888888"/>
                </a:solidFill>
                <a:latin typeface="Century Gothic"/>
                <a:ea typeface="Century Gothic"/>
                <a:cs typeface="Century Gothic"/>
                <a:sym typeface="Century Gothic"/>
              </a:defRPr>
            </a:lvl4pPr>
            <a:lvl5pPr indent="0" lvl="4" marL="0" marR="0" rtl="0" algn="r">
              <a:spcBef>
                <a:spcPts val="0"/>
              </a:spcBef>
              <a:buNone/>
              <a:defRPr sz="1200">
                <a:solidFill>
                  <a:srgbClr val="888888"/>
                </a:solidFill>
                <a:latin typeface="Century Gothic"/>
                <a:ea typeface="Century Gothic"/>
                <a:cs typeface="Century Gothic"/>
                <a:sym typeface="Century Gothic"/>
              </a:defRPr>
            </a:lvl5pPr>
            <a:lvl6pPr indent="0" lvl="5" marL="0" marR="0" rtl="0" algn="r">
              <a:spcBef>
                <a:spcPts val="0"/>
              </a:spcBef>
              <a:buNone/>
              <a:defRPr sz="1200">
                <a:solidFill>
                  <a:srgbClr val="888888"/>
                </a:solidFill>
                <a:latin typeface="Century Gothic"/>
                <a:ea typeface="Century Gothic"/>
                <a:cs typeface="Century Gothic"/>
                <a:sym typeface="Century Gothic"/>
              </a:defRPr>
            </a:lvl6pPr>
            <a:lvl7pPr indent="0" lvl="6" marL="0" marR="0" rtl="0" algn="r">
              <a:spcBef>
                <a:spcPts val="0"/>
              </a:spcBef>
              <a:buNone/>
              <a:defRPr sz="1200">
                <a:solidFill>
                  <a:srgbClr val="888888"/>
                </a:solidFill>
                <a:latin typeface="Century Gothic"/>
                <a:ea typeface="Century Gothic"/>
                <a:cs typeface="Century Gothic"/>
                <a:sym typeface="Century Gothic"/>
              </a:defRPr>
            </a:lvl7pPr>
            <a:lvl8pPr indent="0" lvl="7" marL="0" marR="0" rtl="0" algn="r">
              <a:spcBef>
                <a:spcPts val="0"/>
              </a:spcBef>
              <a:buNone/>
              <a:defRPr sz="1200">
                <a:solidFill>
                  <a:srgbClr val="888888"/>
                </a:solidFill>
                <a:latin typeface="Century Gothic"/>
                <a:ea typeface="Century Gothic"/>
                <a:cs typeface="Century Gothic"/>
                <a:sym typeface="Century Gothic"/>
              </a:defRPr>
            </a:lvl8pPr>
            <a:lvl9pPr indent="0" lvl="8" marL="0" marR="0" rtl="0" algn="r">
              <a:spcBef>
                <a:spcPts val="0"/>
              </a:spcBef>
              <a:buNone/>
              <a:defRPr sz="1200">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entury Gothic"/>
              <a:buNone/>
              <a:defRPr b="0" i="0" sz="4400" u="none" cap="none" strike="noStrike">
                <a:solidFill>
                  <a:schemeClr val="dk1"/>
                </a:solidFill>
                <a:latin typeface="Century Gothic"/>
                <a:ea typeface="Century Gothic"/>
                <a:cs typeface="Century Gothic"/>
                <a:sym typeface="Century Gothic"/>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entury Gothic"/>
                <a:ea typeface="Century Gothic"/>
                <a:cs typeface="Century Gothic"/>
                <a:sym typeface="Century Gothic"/>
              </a:defRPr>
            </a:lvl1pPr>
            <a:lvl2pPr indent="0" lvl="1" marL="0" marR="0" rtl="0" algn="r">
              <a:spcBef>
                <a:spcPts val="0"/>
              </a:spcBef>
              <a:buNone/>
              <a:defRPr sz="1200">
                <a:solidFill>
                  <a:srgbClr val="888888"/>
                </a:solidFill>
                <a:latin typeface="Century Gothic"/>
                <a:ea typeface="Century Gothic"/>
                <a:cs typeface="Century Gothic"/>
                <a:sym typeface="Century Gothic"/>
              </a:defRPr>
            </a:lvl2pPr>
            <a:lvl3pPr indent="0" lvl="2" marL="0" marR="0" rtl="0" algn="r">
              <a:spcBef>
                <a:spcPts val="0"/>
              </a:spcBef>
              <a:buNone/>
              <a:defRPr sz="1200">
                <a:solidFill>
                  <a:srgbClr val="888888"/>
                </a:solidFill>
                <a:latin typeface="Century Gothic"/>
                <a:ea typeface="Century Gothic"/>
                <a:cs typeface="Century Gothic"/>
                <a:sym typeface="Century Gothic"/>
              </a:defRPr>
            </a:lvl3pPr>
            <a:lvl4pPr indent="0" lvl="3" marL="0" marR="0" rtl="0" algn="r">
              <a:spcBef>
                <a:spcPts val="0"/>
              </a:spcBef>
              <a:buNone/>
              <a:defRPr sz="1200">
                <a:solidFill>
                  <a:srgbClr val="888888"/>
                </a:solidFill>
                <a:latin typeface="Century Gothic"/>
                <a:ea typeface="Century Gothic"/>
                <a:cs typeface="Century Gothic"/>
                <a:sym typeface="Century Gothic"/>
              </a:defRPr>
            </a:lvl4pPr>
            <a:lvl5pPr indent="0" lvl="4" marL="0" marR="0" rtl="0" algn="r">
              <a:spcBef>
                <a:spcPts val="0"/>
              </a:spcBef>
              <a:buNone/>
              <a:defRPr sz="1200">
                <a:solidFill>
                  <a:srgbClr val="888888"/>
                </a:solidFill>
                <a:latin typeface="Century Gothic"/>
                <a:ea typeface="Century Gothic"/>
                <a:cs typeface="Century Gothic"/>
                <a:sym typeface="Century Gothic"/>
              </a:defRPr>
            </a:lvl5pPr>
            <a:lvl6pPr indent="0" lvl="5" marL="0" marR="0" rtl="0" algn="r">
              <a:spcBef>
                <a:spcPts val="0"/>
              </a:spcBef>
              <a:buNone/>
              <a:defRPr sz="1200">
                <a:solidFill>
                  <a:srgbClr val="888888"/>
                </a:solidFill>
                <a:latin typeface="Century Gothic"/>
                <a:ea typeface="Century Gothic"/>
                <a:cs typeface="Century Gothic"/>
                <a:sym typeface="Century Gothic"/>
              </a:defRPr>
            </a:lvl6pPr>
            <a:lvl7pPr indent="0" lvl="6" marL="0" marR="0" rtl="0" algn="r">
              <a:spcBef>
                <a:spcPts val="0"/>
              </a:spcBef>
              <a:buNone/>
              <a:defRPr sz="1200">
                <a:solidFill>
                  <a:srgbClr val="888888"/>
                </a:solidFill>
                <a:latin typeface="Century Gothic"/>
                <a:ea typeface="Century Gothic"/>
                <a:cs typeface="Century Gothic"/>
                <a:sym typeface="Century Gothic"/>
              </a:defRPr>
            </a:lvl7pPr>
            <a:lvl8pPr indent="0" lvl="7" marL="0" marR="0" rtl="0" algn="r">
              <a:spcBef>
                <a:spcPts val="0"/>
              </a:spcBef>
              <a:buNone/>
              <a:defRPr sz="1200">
                <a:solidFill>
                  <a:srgbClr val="888888"/>
                </a:solidFill>
                <a:latin typeface="Century Gothic"/>
                <a:ea typeface="Century Gothic"/>
                <a:cs typeface="Century Gothic"/>
                <a:sym typeface="Century Gothic"/>
              </a:defRPr>
            </a:lvl8pPr>
            <a:lvl9pPr indent="0" lvl="8" marL="0" marR="0" rtl="0" algn="r">
              <a:spcBef>
                <a:spcPts val="0"/>
              </a:spcBef>
              <a:buNone/>
              <a:defRPr sz="1200">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entury Gothic"/>
              <a:buNone/>
              <a:defRPr b="1" i="0" sz="2000" u="none" cap="none" strike="noStrike">
                <a:solidFill>
                  <a:schemeClr val="dk1"/>
                </a:solidFill>
                <a:latin typeface="Century Gothic"/>
                <a:ea typeface="Century Gothic"/>
                <a:cs typeface="Century Gothic"/>
                <a:sym typeface="Century Gothic"/>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entury Gothic"/>
                <a:ea typeface="Century Gothic"/>
                <a:cs typeface="Century Gothic"/>
                <a:sym typeface="Century Gothic"/>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entury Gothic"/>
                <a:ea typeface="Century Gothic"/>
                <a:cs typeface="Century Gothic"/>
                <a:sym typeface="Century Gothic"/>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entury Gothic"/>
                <a:ea typeface="Century Gothic"/>
                <a:cs typeface="Century Gothic"/>
                <a:sym typeface="Century Gothic"/>
              </a:defRPr>
            </a:lvl1pPr>
            <a:lvl2pPr indent="0" lvl="1" marL="0" marR="0" rtl="0" algn="r">
              <a:spcBef>
                <a:spcPts val="0"/>
              </a:spcBef>
              <a:buNone/>
              <a:defRPr sz="1200">
                <a:solidFill>
                  <a:srgbClr val="888888"/>
                </a:solidFill>
                <a:latin typeface="Century Gothic"/>
                <a:ea typeface="Century Gothic"/>
                <a:cs typeface="Century Gothic"/>
                <a:sym typeface="Century Gothic"/>
              </a:defRPr>
            </a:lvl2pPr>
            <a:lvl3pPr indent="0" lvl="2" marL="0" marR="0" rtl="0" algn="r">
              <a:spcBef>
                <a:spcPts val="0"/>
              </a:spcBef>
              <a:buNone/>
              <a:defRPr sz="1200">
                <a:solidFill>
                  <a:srgbClr val="888888"/>
                </a:solidFill>
                <a:latin typeface="Century Gothic"/>
                <a:ea typeface="Century Gothic"/>
                <a:cs typeface="Century Gothic"/>
                <a:sym typeface="Century Gothic"/>
              </a:defRPr>
            </a:lvl3pPr>
            <a:lvl4pPr indent="0" lvl="3" marL="0" marR="0" rtl="0" algn="r">
              <a:spcBef>
                <a:spcPts val="0"/>
              </a:spcBef>
              <a:buNone/>
              <a:defRPr sz="1200">
                <a:solidFill>
                  <a:srgbClr val="888888"/>
                </a:solidFill>
                <a:latin typeface="Century Gothic"/>
                <a:ea typeface="Century Gothic"/>
                <a:cs typeface="Century Gothic"/>
                <a:sym typeface="Century Gothic"/>
              </a:defRPr>
            </a:lvl4pPr>
            <a:lvl5pPr indent="0" lvl="4" marL="0" marR="0" rtl="0" algn="r">
              <a:spcBef>
                <a:spcPts val="0"/>
              </a:spcBef>
              <a:buNone/>
              <a:defRPr sz="1200">
                <a:solidFill>
                  <a:srgbClr val="888888"/>
                </a:solidFill>
                <a:latin typeface="Century Gothic"/>
                <a:ea typeface="Century Gothic"/>
                <a:cs typeface="Century Gothic"/>
                <a:sym typeface="Century Gothic"/>
              </a:defRPr>
            </a:lvl5pPr>
            <a:lvl6pPr indent="0" lvl="5" marL="0" marR="0" rtl="0" algn="r">
              <a:spcBef>
                <a:spcPts val="0"/>
              </a:spcBef>
              <a:buNone/>
              <a:defRPr sz="1200">
                <a:solidFill>
                  <a:srgbClr val="888888"/>
                </a:solidFill>
                <a:latin typeface="Century Gothic"/>
                <a:ea typeface="Century Gothic"/>
                <a:cs typeface="Century Gothic"/>
                <a:sym typeface="Century Gothic"/>
              </a:defRPr>
            </a:lvl6pPr>
            <a:lvl7pPr indent="0" lvl="6" marL="0" marR="0" rtl="0" algn="r">
              <a:spcBef>
                <a:spcPts val="0"/>
              </a:spcBef>
              <a:buNone/>
              <a:defRPr sz="1200">
                <a:solidFill>
                  <a:srgbClr val="888888"/>
                </a:solidFill>
                <a:latin typeface="Century Gothic"/>
                <a:ea typeface="Century Gothic"/>
                <a:cs typeface="Century Gothic"/>
                <a:sym typeface="Century Gothic"/>
              </a:defRPr>
            </a:lvl7pPr>
            <a:lvl8pPr indent="0" lvl="7" marL="0" marR="0" rtl="0" algn="r">
              <a:spcBef>
                <a:spcPts val="0"/>
              </a:spcBef>
              <a:buNone/>
              <a:defRPr sz="1200">
                <a:solidFill>
                  <a:srgbClr val="888888"/>
                </a:solidFill>
                <a:latin typeface="Century Gothic"/>
                <a:ea typeface="Century Gothic"/>
                <a:cs typeface="Century Gothic"/>
                <a:sym typeface="Century Gothic"/>
              </a:defRPr>
            </a:lvl8pPr>
            <a:lvl9pPr indent="0" lvl="8" marL="0" marR="0" rtl="0" algn="r">
              <a:spcBef>
                <a:spcPts val="0"/>
              </a:spcBef>
              <a:buNone/>
              <a:defRPr sz="1200">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entury Gothic"/>
              <a:buNone/>
              <a:defRPr b="1" i="0" sz="2000" u="none" cap="none" strike="noStrike">
                <a:solidFill>
                  <a:schemeClr val="dk1"/>
                </a:solidFill>
                <a:latin typeface="Century Gothic"/>
                <a:ea typeface="Century Gothic"/>
                <a:cs typeface="Century Gothic"/>
                <a:sym typeface="Century Gothic"/>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7" name="Google Shape;67;p10"/>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Century Gothic"/>
                <a:ea typeface="Century Gothic"/>
                <a:cs typeface="Century Gothic"/>
                <a:sym typeface="Century Gothic"/>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Century Gothic"/>
                <a:ea typeface="Century Gothic"/>
                <a:cs typeface="Century Gothic"/>
                <a:sym typeface="Century Gothic"/>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Century Gothic"/>
                <a:ea typeface="Century Gothic"/>
                <a:cs typeface="Century Gothic"/>
                <a:sym typeface="Century Gothic"/>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entury Gothic"/>
                <a:ea typeface="Century Gothic"/>
                <a:cs typeface="Century Gothic"/>
                <a:sym typeface="Century Gothic"/>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entury Gothic"/>
                <a:ea typeface="Century Gothic"/>
                <a:cs typeface="Century Gothic"/>
                <a:sym typeface="Century Gothic"/>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entury Gothic"/>
                <a:ea typeface="Century Gothic"/>
                <a:cs typeface="Century Gothic"/>
                <a:sym typeface="Century Gothic"/>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entury Gothic"/>
                <a:ea typeface="Century Gothic"/>
                <a:cs typeface="Century Gothic"/>
                <a:sym typeface="Century Gothic"/>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entury Gothic"/>
                <a:ea typeface="Century Gothic"/>
                <a:cs typeface="Century Gothic"/>
                <a:sym typeface="Century Gothic"/>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68" name="Google Shape;68;p10"/>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entury Gothic"/>
                <a:ea typeface="Century Gothic"/>
                <a:cs typeface="Century Gothic"/>
                <a:sym typeface="Century Gothic"/>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entury Gothic"/>
                <a:ea typeface="Century Gothic"/>
                <a:cs typeface="Century Gothic"/>
                <a:sym typeface="Century Gothic"/>
              </a:defRPr>
            </a:lvl1pPr>
            <a:lvl2pPr indent="0" lvl="1" marL="0" marR="0" rtl="0" algn="r">
              <a:spcBef>
                <a:spcPts val="0"/>
              </a:spcBef>
              <a:buNone/>
              <a:defRPr sz="1200">
                <a:solidFill>
                  <a:srgbClr val="888888"/>
                </a:solidFill>
                <a:latin typeface="Century Gothic"/>
                <a:ea typeface="Century Gothic"/>
                <a:cs typeface="Century Gothic"/>
                <a:sym typeface="Century Gothic"/>
              </a:defRPr>
            </a:lvl2pPr>
            <a:lvl3pPr indent="0" lvl="2" marL="0" marR="0" rtl="0" algn="r">
              <a:spcBef>
                <a:spcPts val="0"/>
              </a:spcBef>
              <a:buNone/>
              <a:defRPr sz="1200">
                <a:solidFill>
                  <a:srgbClr val="888888"/>
                </a:solidFill>
                <a:latin typeface="Century Gothic"/>
                <a:ea typeface="Century Gothic"/>
                <a:cs typeface="Century Gothic"/>
                <a:sym typeface="Century Gothic"/>
              </a:defRPr>
            </a:lvl3pPr>
            <a:lvl4pPr indent="0" lvl="3" marL="0" marR="0" rtl="0" algn="r">
              <a:spcBef>
                <a:spcPts val="0"/>
              </a:spcBef>
              <a:buNone/>
              <a:defRPr sz="1200">
                <a:solidFill>
                  <a:srgbClr val="888888"/>
                </a:solidFill>
                <a:latin typeface="Century Gothic"/>
                <a:ea typeface="Century Gothic"/>
                <a:cs typeface="Century Gothic"/>
                <a:sym typeface="Century Gothic"/>
              </a:defRPr>
            </a:lvl4pPr>
            <a:lvl5pPr indent="0" lvl="4" marL="0" marR="0" rtl="0" algn="r">
              <a:spcBef>
                <a:spcPts val="0"/>
              </a:spcBef>
              <a:buNone/>
              <a:defRPr sz="1200">
                <a:solidFill>
                  <a:srgbClr val="888888"/>
                </a:solidFill>
                <a:latin typeface="Century Gothic"/>
                <a:ea typeface="Century Gothic"/>
                <a:cs typeface="Century Gothic"/>
                <a:sym typeface="Century Gothic"/>
              </a:defRPr>
            </a:lvl5pPr>
            <a:lvl6pPr indent="0" lvl="5" marL="0" marR="0" rtl="0" algn="r">
              <a:spcBef>
                <a:spcPts val="0"/>
              </a:spcBef>
              <a:buNone/>
              <a:defRPr sz="1200">
                <a:solidFill>
                  <a:srgbClr val="888888"/>
                </a:solidFill>
                <a:latin typeface="Century Gothic"/>
                <a:ea typeface="Century Gothic"/>
                <a:cs typeface="Century Gothic"/>
                <a:sym typeface="Century Gothic"/>
              </a:defRPr>
            </a:lvl6pPr>
            <a:lvl7pPr indent="0" lvl="6" marL="0" marR="0" rtl="0" algn="r">
              <a:spcBef>
                <a:spcPts val="0"/>
              </a:spcBef>
              <a:buNone/>
              <a:defRPr sz="1200">
                <a:solidFill>
                  <a:srgbClr val="888888"/>
                </a:solidFill>
                <a:latin typeface="Century Gothic"/>
                <a:ea typeface="Century Gothic"/>
                <a:cs typeface="Century Gothic"/>
                <a:sym typeface="Century Gothic"/>
              </a:defRPr>
            </a:lvl7pPr>
            <a:lvl8pPr indent="0" lvl="7" marL="0" marR="0" rtl="0" algn="r">
              <a:spcBef>
                <a:spcPts val="0"/>
              </a:spcBef>
              <a:buNone/>
              <a:defRPr sz="1200">
                <a:solidFill>
                  <a:srgbClr val="888888"/>
                </a:solidFill>
                <a:latin typeface="Century Gothic"/>
                <a:ea typeface="Century Gothic"/>
                <a:cs typeface="Century Gothic"/>
                <a:sym typeface="Century Gothic"/>
              </a:defRPr>
            </a:lvl8pPr>
            <a:lvl9pPr indent="0" lvl="8" marL="0" marR="0" rtl="0" algn="r">
              <a:spcBef>
                <a:spcPts val="0"/>
              </a:spcBef>
              <a:buNone/>
              <a:defRPr sz="1200">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488C4"/>
            </a:gs>
            <a:gs pos="52999">
              <a:srgbClr val="D4DEFF"/>
            </a:gs>
            <a:gs pos="83000">
              <a:srgbClr val="D4DEFF"/>
            </a:gs>
            <a:gs pos="100000">
              <a:srgbClr val="96AB94"/>
            </a:gs>
          </a:gsLst>
          <a:lin ang="5400000" scaled="0"/>
        </a:gra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entury Gothic"/>
              <a:buNone/>
              <a:defRPr b="0" i="0" sz="4400" u="none" cap="none" strike="noStrike">
                <a:solidFill>
                  <a:schemeClr val="dk1"/>
                </a:solidFill>
                <a:latin typeface="Century Gothic"/>
                <a:ea typeface="Century Gothic"/>
                <a:cs typeface="Century Gothic"/>
                <a:sym typeface="Century Gothic"/>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entury Gothic"/>
                <a:ea typeface="Century Gothic"/>
                <a:cs typeface="Century Gothic"/>
                <a:sym typeface="Century Gothic"/>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entury Gothic"/>
                <a:ea typeface="Century Gothic"/>
                <a:cs typeface="Century Gothic"/>
                <a:sym typeface="Century Gothic"/>
              </a:defRPr>
            </a:lvl1pPr>
            <a:lvl2pPr indent="0" lvl="1" marL="457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indent="0" lvl="2" marL="914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entury Gothic"/>
                <a:ea typeface="Century Gothic"/>
                <a:cs typeface="Century Gothic"/>
                <a:sym typeface="Century Gothic"/>
              </a:defRPr>
            </a:lvl1pPr>
            <a:lvl2pPr indent="0" lvl="1" marL="0" marR="0" rtl="0" algn="r">
              <a:spcBef>
                <a:spcPts val="0"/>
              </a:spcBef>
              <a:buNone/>
              <a:defRPr b="0" i="0" sz="1200" u="none" cap="none" strike="noStrike">
                <a:solidFill>
                  <a:srgbClr val="888888"/>
                </a:solidFill>
                <a:latin typeface="Century Gothic"/>
                <a:ea typeface="Century Gothic"/>
                <a:cs typeface="Century Gothic"/>
                <a:sym typeface="Century Gothic"/>
              </a:defRPr>
            </a:lvl2pPr>
            <a:lvl3pPr indent="0" lvl="2" marL="0" marR="0" rtl="0" algn="r">
              <a:spcBef>
                <a:spcPts val="0"/>
              </a:spcBef>
              <a:buNone/>
              <a:defRPr b="0" i="0" sz="1200" u="none" cap="none" strike="noStrike">
                <a:solidFill>
                  <a:srgbClr val="888888"/>
                </a:solidFill>
                <a:latin typeface="Century Gothic"/>
                <a:ea typeface="Century Gothic"/>
                <a:cs typeface="Century Gothic"/>
                <a:sym typeface="Century Gothic"/>
              </a:defRPr>
            </a:lvl3pPr>
            <a:lvl4pPr indent="0" lvl="3" marL="0" marR="0" rtl="0" algn="r">
              <a:spcBef>
                <a:spcPts val="0"/>
              </a:spcBef>
              <a:buNone/>
              <a:defRPr b="0" i="0" sz="1200" u="none" cap="none" strike="noStrike">
                <a:solidFill>
                  <a:srgbClr val="888888"/>
                </a:solidFill>
                <a:latin typeface="Century Gothic"/>
                <a:ea typeface="Century Gothic"/>
                <a:cs typeface="Century Gothic"/>
                <a:sym typeface="Century Gothic"/>
              </a:defRPr>
            </a:lvl4pPr>
            <a:lvl5pPr indent="0" lvl="4" marL="0" marR="0" rtl="0" algn="r">
              <a:spcBef>
                <a:spcPts val="0"/>
              </a:spcBef>
              <a:buNone/>
              <a:defRPr b="0" i="0" sz="1200" u="none" cap="none" strike="noStrike">
                <a:solidFill>
                  <a:srgbClr val="888888"/>
                </a:solidFill>
                <a:latin typeface="Century Gothic"/>
                <a:ea typeface="Century Gothic"/>
                <a:cs typeface="Century Gothic"/>
                <a:sym typeface="Century Gothic"/>
              </a:defRPr>
            </a:lvl5pPr>
            <a:lvl6pPr indent="0" lvl="5" marL="0" marR="0" rtl="0" algn="r">
              <a:spcBef>
                <a:spcPts val="0"/>
              </a:spcBef>
              <a:buNone/>
              <a:defRPr b="0" i="0" sz="1200" u="none" cap="none" strike="noStrike">
                <a:solidFill>
                  <a:srgbClr val="888888"/>
                </a:solidFill>
                <a:latin typeface="Century Gothic"/>
                <a:ea typeface="Century Gothic"/>
                <a:cs typeface="Century Gothic"/>
                <a:sym typeface="Century Gothic"/>
              </a:defRPr>
            </a:lvl6pPr>
            <a:lvl7pPr indent="0" lvl="6" marL="0" marR="0" rtl="0" algn="r">
              <a:spcBef>
                <a:spcPts val="0"/>
              </a:spcBef>
              <a:buNone/>
              <a:defRPr b="0" i="0" sz="1200" u="none" cap="none" strike="noStrike">
                <a:solidFill>
                  <a:srgbClr val="888888"/>
                </a:solidFill>
                <a:latin typeface="Century Gothic"/>
                <a:ea typeface="Century Gothic"/>
                <a:cs typeface="Century Gothic"/>
                <a:sym typeface="Century Gothic"/>
              </a:defRPr>
            </a:lvl7pPr>
            <a:lvl8pPr indent="0" lvl="7" marL="0" marR="0" rtl="0" algn="r">
              <a:spcBef>
                <a:spcPts val="0"/>
              </a:spcBef>
              <a:buNone/>
              <a:defRPr b="0" i="0" sz="1200" u="none" cap="none" strike="noStrike">
                <a:solidFill>
                  <a:srgbClr val="888888"/>
                </a:solidFill>
                <a:latin typeface="Century Gothic"/>
                <a:ea typeface="Century Gothic"/>
                <a:cs typeface="Century Gothic"/>
                <a:sym typeface="Century Gothic"/>
              </a:defRPr>
            </a:lvl8pPr>
            <a:lvl9pPr indent="0" lvl="8" marL="0" marR="0" rtl="0" algn="r">
              <a:spcBef>
                <a:spcPts val="0"/>
              </a:spcBef>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about:blank" TargetMode="External"/><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www.epa.gov/climatechange/kid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Linking Geography with Math and Science</a:t>
            </a:r>
            <a:endParaRPr b="0" i="0" sz="4400" u="none" cap="none" strike="noStrike">
              <a:solidFill>
                <a:schemeClr val="dk1"/>
              </a:solidFill>
              <a:latin typeface="Century Gothic"/>
              <a:ea typeface="Century Gothic"/>
              <a:cs typeface="Century Gothic"/>
              <a:sym typeface="Century Gothic"/>
            </a:endParaRPr>
          </a:p>
        </p:txBody>
      </p:sp>
      <p:sp>
        <p:nvSpPr>
          <p:cNvPr id="89" name="Google Shape;89;p13"/>
          <p:cNvSpPr txBox="1"/>
          <p:nvPr>
            <p:ph idx="1" type="subTitle"/>
          </p:nvPr>
        </p:nvSpPr>
        <p:spPr>
          <a:xfrm>
            <a:off x="685800" y="3886200"/>
            <a:ext cx="7772400" cy="1752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888888"/>
              </a:buClr>
              <a:buFont typeface="Arial"/>
              <a:buNone/>
            </a:pPr>
            <a:r>
              <a:rPr b="0" i="0" lang="en-US" sz="3200" u="none" cap="none" strike="noStrike">
                <a:solidFill>
                  <a:srgbClr val="888888"/>
                </a:solidFill>
                <a:latin typeface="Century Gothic"/>
                <a:ea typeface="Century Gothic"/>
                <a:cs typeface="Century Gothic"/>
                <a:sym typeface="Century Gothic"/>
              </a:rPr>
              <a:t>Lessons 1-2: Florida Geography,</a:t>
            </a:r>
            <a:endParaRPr/>
          </a:p>
          <a:p>
            <a:pPr indent="0" lvl="0" marL="0" marR="0" rtl="0" algn="l">
              <a:spcBef>
                <a:spcPts val="640"/>
              </a:spcBef>
              <a:spcAft>
                <a:spcPts val="0"/>
              </a:spcAft>
              <a:buClr>
                <a:srgbClr val="888888"/>
              </a:buClr>
              <a:buFont typeface="Arial"/>
              <a:buNone/>
            </a:pPr>
            <a:r>
              <a:rPr b="0" i="0" lang="en-US" sz="3200" u="none" cap="none" strike="noStrike">
                <a:solidFill>
                  <a:srgbClr val="888888"/>
                </a:solidFill>
                <a:latin typeface="Century Gothic"/>
                <a:ea typeface="Century Gothic"/>
                <a:cs typeface="Century Gothic"/>
                <a:sym typeface="Century Gothic"/>
              </a:rPr>
              <a:t>Climate Change and Sea Level Rise </a:t>
            </a:r>
            <a:endParaRPr b="0" i="0" sz="3200" u="none" cap="none" strike="noStrike">
              <a:solidFill>
                <a:srgbClr val="888888"/>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Write a Geography of Florida</a:t>
            </a:r>
            <a:endParaRPr b="0" i="0" sz="4400" u="none" cap="none" strike="noStrike">
              <a:solidFill>
                <a:schemeClr val="dk1"/>
              </a:solidFill>
              <a:latin typeface="Century Gothic"/>
              <a:ea typeface="Century Gothic"/>
              <a:cs typeface="Century Gothic"/>
              <a:sym typeface="Century Gothic"/>
            </a:endParaRPr>
          </a:p>
        </p:txBody>
      </p:sp>
      <p:sp>
        <p:nvSpPr>
          <p:cNvPr id="149" name="Google Shape;149;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Human Geography: Housing</a:t>
            </a:r>
            <a:endParaRPr b="0" i="0" sz="3200" u="none" cap="none" strike="noStrike">
              <a:solidFill>
                <a:schemeClr val="dk1"/>
              </a:solidFill>
              <a:latin typeface="Century Gothic"/>
              <a:ea typeface="Century Gothic"/>
              <a:cs typeface="Century Gothic"/>
              <a:sym typeface="Century Gothic"/>
            </a:endParaRPr>
          </a:p>
        </p:txBody>
      </p:sp>
      <p:pic>
        <p:nvPicPr>
          <p:cNvPr id="150" name="Google Shape;150;p22"/>
          <p:cNvPicPr preferRelativeResize="0"/>
          <p:nvPr/>
        </p:nvPicPr>
        <p:blipFill rotWithShape="1">
          <a:blip r:embed="rId3">
            <a:alphaModFix/>
          </a:blip>
          <a:srcRect b="0" l="0" r="0" t="0"/>
          <a:stretch/>
        </p:blipFill>
        <p:spPr>
          <a:xfrm>
            <a:off x="1143000" y="2438400"/>
            <a:ext cx="5995987" cy="39950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Write a Geography of Florida</a:t>
            </a:r>
            <a:endParaRPr b="0" i="0" sz="4400" u="none" cap="none" strike="noStrike">
              <a:solidFill>
                <a:schemeClr val="dk1"/>
              </a:solidFill>
              <a:latin typeface="Century Gothic"/>
              <a:ea typeface="Century Gothic"/>
              <a:cs typeface="Century Gothic"/>
              <a:sym typeface="Century Gothic"/>
            </a:endParaRPr>
          </a:p>
        </p:txBody>
      </p:sp>
      <p:sp>
        <p:nvSpPr>
          <p:cNvPr id="156" name="Google Shape;156;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Human Geography: Tourism</a:t>
            </a:r>
            <a:endParaRPr b="0" i="0" sz="3200" u="none" cap="none" strike="noStrike">
              <a:solidFill>
                <a:schemeClr val="dk1"/>
              </a:solidFill>
              <a:latin typeface="Century Gothic"/>
              <a:ea typeface="Century Gothic"/>
              <a:cs typeface="Century Gothic"/>
              <a:sym typeface="Century Gothic"/>
            </a:endParaRPr>
          </a:p>
        </p:txBody>
      </p:sp>
      <p:pic>
        <p:nvPicPr>
          <p:cNvPr id="157" name="Google Shape;157;p23"/>
          <p:cNvPicPr preferRelativeResize="0"/>
          <p:nvPr/>
        </p:nvPicPr>
        <p:blipFill rotWithShape="1">
          <a:blip r:embed="rId3">
            <a:alphaModFix/>
          </a:blip>
          <a:srcRect b="0" l="0" r="0" t="0"/>
          <a:stretch/>
        </p:blipFill>
        <p:spPr>
          <a:xfrm>
            <a:off x="457200" y="2339512"/>
            <a:ext cx="8343900" cy="41534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Climate vs. Weather</a:t>
            </a:r>
            <a:endParaRPr b="0" i="0" sz="4400" u="none" cap="none" strike="noStrike">
              <a:solidFill>
                <a:schemeClr val="dk1"/>
              </a:solidFill>
              <a:latin typeface="Century Gothic"/>
              <a:ea typeface="Century Gothic"/>
              <a:cs typeface="Century Gothic"/>
              <a:sym typeface="Century Gothic"/>
            </a:endParaRPr>
          </a:p>
        </p:txBody>
      </p:sp>
      <p:sp>
        <p:nvSpPr>
          <p:cNvPr id="164" name="Google Shape;164;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Climate helps you decide what clothes to buy, and weather helps you decide what clothes to wear each day.</a:t>
            </a:r>
            <a:endParaRPr b="0" i="0" sz="3200" u="none" cap="none" strike="noStrike">
              <a:solidFill>
                <a:schemeClr val="dk1"/>
              </a:solidFill>
              <a:latin typeface="Century Gothic"/>
              <a:ea typeface="Century Gothic"/>
              <a:cs typeface="Century Gothic"/>
              <a:sym typeface="Century Gothic"/>
            </a:endParaRPr>
          </a:p>
        </p:txBody>
      </p:sp>
      <p:pic>
        <p:nvPicPr>
          <p:cNvPr descr="C:\Users\ajohnso40\AppData\Local\Microsoft\Windows\Temporary Internet Files\Content.IE5\QEDCLL08\MC900013604[1].wmf" id="165" name="Google Shape;165;p24"/>
          <p:cNvPicPr preferRelativeResize="0"/>
          <p:nvPr/>
        </p:nvPicPr>
        <p:blipFill rotWithShape="1">
          <a:blip r:embed="rId3">
            <a:alphaModFix/>
          </a:blip>
          <a:srcRect b="0" l="0" r="0" t="0"/>
          <a:stretch/>
        </p:blipFill>
        <p:spPr>
          <a:xfrm>
            <a:off x="914400" y="4343400"/>
            <a:ext cx="2242109" cy="1696212"/>
          </a:xfrm>
          <a:prstGeom prst="rect">
            <a:avLst/>
          </a:prstGeom>
          <a:noFill/>
          <a:ln>
            <a:noFill/>
          </a:ln>
        </p:spPr>
      </p:pic>
      <p:pic>
        <p:nvPicPr>
          <p:cNvPr descr="C:\Users\ajohnso40\AppData\Local\Microsoft\Windows\Temporary Internet Files\Content.IE5\KWP8JUJT\MC900156573[1].wmf" id="166" name="Google Shape;166;p24"/>
          <p:cNvPicPr preferRelativeResize="0"/>
          <p:nvPr/>
        </p:nvPicPr>
        <p:blipFill rotWithShape="1">
          <a:blip r:embed="rId4">
            <a:alphaModFix/>
          </a:blip>
          <a:srcRect b="0" l="0" r="0" t="0"/>
          <a:stretch/>
        </p:blipFill>
        <p:spPr>
          <a:xfrm>
            <a:off x="5486400" y="3810000"/>
            <a:ext cx="1524000" cy="25788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Ancient Florida </a:t>
            </a:r>
            <a:endParaRPr b="0" i="0" sz="4400" u="none" cap="none" strike="noStrike">
              <a:solidFill>
                <a:schemeClr val="dk1"/>
              </a:solidFill>
              <a:latin typeface="Century Gothic"/>
              <a:ea typeface="Century Gothic"/>
              <a:cs typeface="Century Gothic"/>
              <a:sym typeface="Century Gothic"/>
            </a:endParaRPr>
          </a:p>
        </p:txBody>
      </p:sp>
      <p:sp>
        <p:nvSpPr>
          <p:cNvPr id="172" name="Google Shape;172;p25"/>
          <p:cNvSpPr txBox="1"/>
          <p:nvPr>
            <p:ph idx="1" type="body"/>
          </p:nvPr>
        </p:nvSpPr>
        <p:spPr>
          <a:xfrm>
            <a:off x="381000" y="1219200"/>
            <a:ext cx="8229600" cy="60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Font typeface="Arial"/>
              <a:buNone/>
            </a:pPr>
            <a:r>
              <a:rPr b="0" i="0" lang="en-US" sz="3200" u="none" cap="none" strike="noStrike">
                <a:solidFill>
                  <a:schemeClr val="dk1"/>
                </a:solidFill>
                <a:latin typeface="Century Gothic"/>
                <a:ea typeface="Century Gothic"/>
                <a:cs typeface="Century Gothic"/>
                <a:sym typeface="Century Gothic"/>
              </a:rPr>
              <a:t>36-40 million years ago</a:t>
            </a:r>
            <a:endParaRPr b="0" i="0" sz="3200" u="none" cap="none" strike="noStrike">
              <a:solidFill>
                <a:schemeClr val="dk1"/>
              </a:solidFill>
              <a:latin typeface="Century Gothic"/>
              <a:ea typeface="Century Gothic"/>
              <a:cs typeface="Century Gothic"/>
              <a:sym typeface="Century Gothic"/>
            </a:endParaRPr>
          </a:p>
        </p:txBody>
      </p:sp>
      <p:pic>
        <p:nvPicPr>
          <p:cNvPr id="173" name="Google Shape;173;p25"/>
          <p:cNvPicPr preferRelativeResize="0"/>
          <p:nvPr/>
        </p:nvPicPr>
        <p:blipFill rotWithShape="1">
          <a:blip r:embed="rId3">
            <a:alphaModFix/>
          </a:blip>
          <a:srcRect b="8531" l="13387" r="27937" t="12500"/>
          <a:stretch/>
        </p:blipFill>
        <p:spPr>
          <a:xfrm>
            <a:off x="1524000" y="1995055"/>
            <a:ext cx="5878286" cy="44478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Ancient Florida </a:t>
            </a:r>
            <a:endParaRPr b="0" i="0" sz="4400" u="none" cap="none" strike="noStrike">
              <a:solidFill>
                <a:schemeClr val="dk1"/>
              </a:solidFill>
              <a:latin typeface="Century Gothic"/>
              <a:ea typeface="Century Gothic"/>
              <a:cs typeface="Century Gothic"/>
              <a:sym typeface="Century Gothic"/>
            </a:endParaRPr>
          </a:p>
        </p:txBody>
      </p:sp>
      <p:sp>
        <p:nvSpPr>
          <p:cNvPr id="179" name="Google Shape;179;p26"/>
          <p:cNvSpPr txBox="1"/>
          <p:nvPr>
            <p:ph idx="1" type="body"/>
          </p:nvPr>
        </p:nvSpPr>
        <p:spPr>
          <a:xfrm>
            <a:off x="381000" y="1219200"/>
            <a:ext cx="8229600" cy="60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Font typeface="Arial"/>
              <a:buNone/>
            </a:pPr>
            <a:r>
              <a:rPr b="0" i="0" lang="en-US" sz="3200" u="none" cap="none" strike="noStrike">
                <a:solidFill>
                  <a:schemeClr val="dk1"/>
                </a:solidFill>
                <a:latin typeface="Century Gothic"/>
                <a:ea typeface="Century Gothic"/>
                <a:cs typeface="Century Gothic"/>
                <a:sym typeface="Century Gothic"/>
              </a:rPr>
              <a:t>20-28 million years ago</a:t>
            </a:r>
            <a:endParaRPr b="0" i="0" sz="3200" u="none" cap="none" strike="noStrike">
              <a:solidFill>
                <a:schemeClr val="dk1"/>
              </a:solidFill>
              <a:latin typeface="Century Gothic"/>
              <a:ea typeface="Century Gothic"/>
              <a:cs typeface="Century Gothic"/>
              <a:sym typeface="Century Gothic"/>
            </a:endParaRPr>
          </a:p>
        </p:txBody>
      </p:sp>
      <p:pic>
        <p:nvPicPr>
          <p:cNvPr id="180" name="Google Shape;180;p26"/>
          <p:cNvPicPr preferRelativeResize="0"/>
          <p:nvPr/>
        </p:nvPicPr>
        <p:blipFill rotWithShape="1">
          <a:blip r:embed="rId3">
            <a:alphaModFix/>
          </a:blip>
          <a:srcRect b="13987" l="13721" r="28495" t="18354"/>
          <a:stretch/>
        </p:blipFill>
        <p:spPr>
          <a:xfrm>
            <a:off x="914400" y="1752599"/>
            <a:ext cx="7518401" cy="49493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Ancient Florida </a:t>
            </a:r>
            <a:endParaRPr b="0" i="0" sz="4400" u="none" cap="none" strike="noStrike">
              <a:solidFill>
                <a:schemeClr val="dk1"/>
              </a:solidFill>
              <a:latin typeface="Century Gothic"/>
              <a:ea typeface="Century Gothic"/>
              <a:cs typeface="Century Gothic"/>
              <a:sym typeface="Century Gothic"/>
            </a:endParaRPr>
          </a:p>
        </p:txBody>
      </p:sp>
      <p:sp>
        <p:nvSpPr>
          <p:cNvPr id="186" name="Google Shape;186;p27"/>
          <p:cNvSpPr txBox="1"/>
          <p:nvPr>
            <p:ph idx="1" type="body"/>
          </p:nvPr>
        </p:nvSpPr>
        <p:spPr>
          <a:xfrm>
            <a:off x="381000" y="1219200"/>
            <a:ext cx="8229600" cy="60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Font typeface="Arial"/>
              <a:buNone/>
            </a:pPr>
            <a:r>
              <a:rPr b="0" i="0" lang="en-US" sz="3200" u="none" cap="none" strike="noStrike">
                <a:solidFill>
                  <a:schemeClr val="dk1"/>
                </a:solidFill>
                <a:latin typeface="Century Gothic"/>
                <a:ea typeface="Century Gothic"/>
                <a:cs typeface="Century Gothic"/>
                <a:sym typeface="Century Gothic"/>
              </a:rPr>
              <a:t>15-16.5 million years ago</a:t>
            </a:r>
            <a:endParaRPr b="0" i="0" sz="3200" u="none" cap="none" strike="noStrike">
              <a:solidFill>
                <a:schemeClr val="dk1"/>
              </a:solidFill>
              <a:latin typeface="Century Gothic"/>
              <a:ea typeface="Century Gothic"/>
              <a:cs typeface="Century Gothic"/>
              <a:sym typeface="Century Gothic"/>
            </a:endParaRPr>
          </a:p>
        </p:txBody>
      </p:sp>
      <p:pic>
        <p:nvPicPr>
          <p:cNvPr id="187" name="Google Shape;187;p27"/>
          <p:cNvPicPr preferRelativeResize="0"/>
          <p:nvPr/>
        </p:nvPicPr>
        <p:blipFill rotWithShape="1">
          <a:blip r:embed="rId3">
            <a:alphaModFix/>
          </a:blip>
          <a:srcRect b="6250" l="15729" r="32878" t="20159"/>
          <a:stretch/>
        </p:blipFill>
        <p:spPr>
          <a:xfrm>
            <a:off x="1524000" y="1998876"/>
            <a:ext cx="5867400" cy="47236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Ancient Florida </a:t>
            </a:r>
            <a:endParaRPr b="0" i="0" sz="4400" u="none" cap="none" strike="noStrike">
              <a:solidFill>
                <a:schemeClr val="dk1"/>
              </a:solidFill>
              <a:latin typeface="Century Gothic"/>
              <a:ea typeface="Century Gothic"/>
              <a:cs typeface="Century Gothic"/>
              <a:sym typeface="Century Gothic"/>
            </a:endParaRPr>
          </a:p>
        </p:txBody>
      </p:sp>
      <p:sp>
        <p:nvSpPr>
          <p:cNvPr id="193" name="Google Shape;193;p28"/>
          <p:cNvSpPr txBox="1"/>
          <p:nvPr>
            <p:ph idx="1" type="body"/>
          </p:nvPr>
        </p:nvSpPr>
        <p:spPr>
          <a:xfrm>
            <a:off x="381000" y="1219200"/>
            <a:ext cx="8229600" cy="60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Font typeface="Arial"/>
              <a:buNone/>
            </a:pPr>
            <a:r>
              <a:rPr b="0" i="0" lang="en-US" sz="3200" u="none" cap="none" strike="noStrike">
                <a:solidFill>
                  <a:schemeClr val="dk1"/>
                </a:solidFill>
                <a:latin typeface="Century Gothic"/>
                <a:ea typeface="Century Gothic"/>
                <a:cs typeface="Century Gothic"/>
                <a:sym typeface="Century Gothic"/>
              </a:rPr>
              <a:t>4-8 million years ago</a:t>
            </a:r>
            <a:endParaRPr b="0" i="0" sz="3200" u="none" cap="none" strike="noStrike">
              <a:solidFill>
                <a:schemeClr val="dk1"/>
              </a:solidFill>
              <a:latin typeface="Century Gothic"/>
              <a:ea typeface="Century Gothic"/>
              <a:cs typeface="Century Gothic"/>
              <a:sym typeface="Century Gothic"/>
            </a:endParaRPr>
          </a:p>
        </p:txBody>
      </p:sp>
      <p:pic>
        <p:nvPicPr>
          <p:cNvPr id="194" name="Google Shape;194;p28"/>
          <p:cNvPicPr preferRelativeResize="0"/>
          <p:nvPr/>
        </p:nvPicPr>
        <p:blipFill rotWithShape="1">
          <a:blip r:embed="rId3">
            <a:alphaModFix/>
          </a:blip>
          <a:srcRect b="10912" l="16286" r="33960" t="13690"/>
          <a:stretch/>
        </p:blipFill>
        <p:spPr>
          <a:xfrm>
            <a:off x="1752600" y="1905000"/>
            <a:ext cx="5410200" cy="46095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Ancient Florida </a:t>
            </a:r>
            <a:endParaRPr b="0" i="0" sz="4400" u="none" cap="none" strike="noStrike">
              <a:solidFill>
                <a:schemeClr val="dk1"/>
              </a:solidFill>
              <a:latin typeface="Century Gothic"/>
              <a:ea typeface="Century Gothic"/>
              <a:cs typeface="Century Gothic"/>
              <a:sym typeface="Century Gothic"/>
            </a:endParaRPr>
          </a:p>
        </p:txBody>
      </p:sp>
      <p:sp>
        <p:nvSpPr>
          <p:cNvPr id="200" name="Google Shape;200;p29"/>
          <p:cNvSpPr txBox="1"/>
          <p:nvPr>
            <p:ph idx="1" type="body"/>
          </p:nvPr>
        </p:nvSpPr>
        <p:spPr>
          <a:xfrm>
            <a:off x="381000" y="1219200"/>
            <a:ext cx="8229600" cy="60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Font typeface="Arial"/>
              <a:buNone/>
            </a:pPr>
            <a:r>
              <a:rPr b="0" i="0" lang="en-US" sz="3200" u="none" cap="none" strike="noStrike">
                <a:solidFill>
                  <a:schemeClr val="dk1"/>
                </a:solidFill>
                <a:latin typeface="Century Gothic"/>
                <a:ea typeface="Century Gothic"/>
                <a:cs typeface="Century Gothic"/>
                <a:sym typeface="Century Gothic"/>
              </a:rPr>
              <a:t>4-2.5 million years ago</a:t>
            </a:r>
            <a:endParaRPr b="0" i="0" sz="3200" u="none" cap="none" strike="noStrike">
              <a:solidFill>
                <a:schemeClr val="dk1"/>
              </a:solidFill>
              <a:latin typeface="Century Gothic"/>
              <a:ea typeface="Century Gothic"/>
              <a:cs typeface="Century Gothic"/>
              <a:sym typeface="Century Gothic"/>
            </a:endParaRPr>
          </a:p>
        </p:txBody>
      </p:sp>
      <p:pic>
        <p:nvPicPr>
          <p:cNvPr id="201" name="Google Shape;201;p29"/>
          <p:cNvPicPr preferRelativeResize="0"/>
          <p:nvPr/>
        </p:nvPicPr>
        <p:blipFill rotWithShape="1">
          <a:blip r:embed="rId3">
            <a:alphaModFix/>
          </a:blip>
          <a:srcRect b="6250" l="19522" r="40239" t="19245"/>
          <a:stretch/>
        </p:blipFill>
        <p:spPr>
          <a:xfrm>
            <a:off x="2133600" y="1905000"/>
            <a:ext cx="4546600" cy="47329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Ancient Florida </a:t>
            </a:r>
            <a:endParaRPr b="0" i="0" sz="4400" u="none" cap="none" strike="noStrike">
              <a:solidFill>
                <a:schemeClr val="dk1"/>
              </a:solidFill>
              <a:latin typeface="Century Gothic"/>
              <a:ea typeface="Century Gothic"/>
              <a:cs typeface="Century Gothic"/>
              <a:sym typeface="Century Gothic"/>
            </a:endParaRPr>
          </a:p>
        </p:txBody>
      </p:sp>
      <p:sp>
        <p:nvSpPr>
          <p:cNvPr id="207" name="Google Shape;207;p30"/>
          <p:cNvSpPr txBox="1"/>
          <p:nvPr>
            <p:ph idx="1" type="body"/>
          </p:nvPr>
        </p:nvSpPr>
        <p:spPr>
          <a:xfrm>
            <a:off x="381000" y="1219200"/>
            <a:ext cx="8229600" cy="60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Font typeface="Arial"/>
              <a:buNone/>
            </a:pPr>
            <a:r>
              <a:rPr b="0" i="0" lang="en-US" sz="3200" u="none" cap="none" strike="noStrike">
                <a:solidFill>
                  <a:schemeClr val="dk1"/>
                </a:solidFill>
                <a:latin typeface="Century Gothic"/>
                <a:ea typeface="Century Gothic"/>
                <a:cs typeface="Century Gothic"/>
                <a:sym typeface="Century Gothic"/>
              </a:rPr>
              <a:t>1.5 million years ago</a:t>
            </a:r>
            <a:endParaRPr b="0" i="0" sz="3200" u="none" cap="none" strike="noStrike">
              <a:solidFill>
                <a:schemeClr val="dk1"/>
              </a:solidFill>
              <a:latin typeface="Century Gothic"/>
              <a:ea typeface="Century Gothic"/>
              <a:cs typeface="Century Gothic"/>
              <a:sym typeface="Century Gothic"/>
            </a:endParaRPr>
          </a:p>
        </p:txBody>
      </p:sp>
      <p:pic>
        <p:nvPicPr>
          <p:cNvPr id="208" name="Google Shape;208;p30"/>
          <p:cNvPicPr preferRelativeResize="0"/>
          <p:nvPr/>
        </p:nvPicPr>
        <p:blipFill rotWithShape="1">
          <a:blip r:embed="rId3">
            <a:alphaModFix/>
          </a:blip>
          <a:srcRect b="12216" l="14860" r="28064" t="13541"/>
          <a:stretch/>
        </p:blipFill>
        <p:spPr>
          <a:xfrm>
            <a:off x="1219200" y="1828800"/>
            <a:ext cx="6564086" cy="4800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Ancient Florida </a:t>
            </a:r>
            <a:endParaRPr b="0" i="0" sz="4400" u="none" cap="none" strike="noStrike">
              <a:solidFill>
                <a:schemeClr val="dk1"/>
              </a:solidFill>
              <a:latin typeface="Century Gothic"/>
              <a:ea typeface="Century Gothic"/>
              <a:cs typeface="Century Gothic"/>
              <a:sym typeface="Century Gothic"/>
            </a:endParaRPr>
          </a:p>
        </p:txBody>
      </p:sp>
      <p:sp>
        <p:nvSpPr>
          <p:cNvPr id="214" name="Google Shape;214;p31"/>
          <p:cNvSpPr txBox="1"/>
          <p:nvPr>
            <p:ph idx="1" type="body"/>
          </p:nvPr>
        </p:nvSpPr>
        <p:spPr>
          <a:xfrm>
            <a:off x="381000" y="1219200"/>
            <a:ext cx="8229600" cy="60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Font typeface="Arial"/>
              <a:buNone/>
            </a:pPr>
            <a:r>
              <a:rPr b="0" i="0" lang="en-US" sz="3200" u="none" cap="none" strike="noStrike">
                <a:solidFill>
                  <a:schemeClr val="dk1"/>
                </a:solidFill>
                <a:latin typeface="Century Gothic"/>
                <a:ea typeface="Century Gothic"/>
                <a:cs typeface="Century Gothic"/>
                <a:sym typeface="Century Gothic"/>
              </a:rPr>
              <a:t>150-100 thousand years ago</a:t>
            </a:r>
            <a:endParaRPr b="0" i="0" sz="3200" u="none" cap="none" strike="noStrike">
              <a:solidFill>
                <a:schemeClr val="dk1"/>
              </a:solidFill>
              <a:latin typeface="Century Gothic"/>
              <a:ea typeface="Century Gothic"/>
              <a:cs typeface="Century Gothic"/>
              <a:sym typeface="Century Gothic"/>
            </a:endParaRPr>
          </a:p>
        </p:txBody>
      </p:sp>
      <p:pic>
        <p:nvPicPr>
          <p:cNvPr id="215" name="Google Shape;215;p31"/>
          <p:cNvPicPr preferRelativeResize="0"/>
          <p:nvPr/>
        </p:nvPicPr>
        <p:blipFill rotWithShape="1">
          <a:blip r:embed="rId3">
            <a:alphaModFix/>
          </a:blip>
          <a:srcRect b="9126" l="15729" r="38534" t="13094"/>
          <a:stretch/>
        </p:blipFill>
        <p:spPr>
          <a:xfrm>
            <a:off x="1752600" y="1828728"/>
            <a:ext cx="5040086" cy="48188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What is Geography?</a:t>
            </a:r>
            <a:endParaRPr b="0" i="0" sz="4400" u="none" cap="none" strike="noStrike">
              <a:solidFill>
                <a:schemeClr val="dk1"/>
              </a:solidFill>
              <a:latin typeface="Century Gothic"/>
              <a:ea typeface="Century Gothic"/>
              <a:cs typeface="Century Gothic"/>
              <a:sym typeface="Century Gothic"/>
            </a:endParaRPr>
          </a:p>
        </p:txBody>
      </p:sp>
      <p:sp>
        <p:nvSpPr>
          <p:cNvPr id="95" name="Google Shape;95;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BIOGRAPHY:</a:t>
            </a:r>
            <a:endParaRPr/>
          </a:p>
          <a:p>
            <a:pPr indent="-285750" lvl="1" marL="742950" marR="0" rtl="0" algn="l">
              <a:spcBef>
                <a:spcPts val="56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Bio = Life</a:t>
            </a:r>
            <a:endParaRPr/>
          </a:p>
          <a:p>
            <a:pPr indent="-285750" lvl="1" marL="742950" marR="0" rtl="0" algn="l">
              <a:spcBef>
                <a:spcPts val="56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Graphy = Write about</a:t>
            </a:r>
            <a:endParaRPr/>
          </a:p>
          <a:p>
            <a:pPr indent="-342900" lvl="0" marL="34290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GEOGRAPHY:</a:t>
            </a:r>
            <a:endParaRPr/>
          </a:p>
          <a:p>
            <a:pPr indent="-285750" lvl="1" marL="742950" marR="0" rtl="0" algn="l">
              <a:spcBef>
                <a:spcPts val="56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Geo = Earth</a:t>
            </a:r>
            <a:endParaRPr/>
          </a:p>
          <a:p>
            <a:pPr indent="-285750" lvl="1" marL="742950" marR="0" rtl="0" algn="l">
              <a:spcBef>
                <a:spcPts val="56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Graphy = Write about</a:t>
            </a:r>
            <a:endParaRPr b="0" i="0" sz="2800" u="none" cap="none" strike="noStrike">
              <a:solidFill>
                <a:schemeClr val="dk1"/>
              </a:solidFill>
              <a:latin typeface="Century Gothic"/>
              <a:ea typeface="Century Gothic"/>
              <a:cs typeface="Century Gothic"/>
              <a:sym typeface="Century Gothic"/>
            </a:endParaRPr>
          </a:p>
          <a:p>
            <a:pPr indent="-342900" lvl="0" marL="34290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Write about the Earth or any part of the Earth (Places)</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Present Day Florida</a:t>
            </a:r>
            <a:endParaRPr b="0" i="0" sz="4400" u="none" cap="none" strike="noStrike">
              <a:solidFill>
                <a:schemeClr val="dk1"/>
              </a:solidFill>
              <a:latin typeface="Century Gothic"/>
              <a:ea typeface="Century Gothic"/>
              <a:cs typeface="Century Gothic"/>
              <a:sym typeface="Century Gothic"/>
            </a:endParaRPr>
          </a:p>
        </p:txBody>
      </p:sp>
      <p:pic>
        <p:nvPicPr>
          <p:cNvPr id="221" name="Google Shape;221;p32"/>
          <p:cNvPicPr preferRelativeResize="0"/>
          <p:nvPr/>
        </p:nvPicPr>
        <p:blipFill rotWithShape="1">
          <a:blip r:embed="rId3">
            <a:alphaModFix/>
          </a:blip>
          <a:srcRect b="8135" l="15060" r="33180" t="19706"/>
          <a:stretch/>
        </p:blipFill>
        <p:spPr>
          <a:xfrm>
            <a:off x="1066800" y="1371600"/>
            <a:ext cx="6734629" cy="52785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The Greenhouse Effect</a:t>
            </a:r>
            <a:endParaRPr b="0" i="0" sz="4400" u="none" cap="none" strike="noStrike">
              <a:solidFill>
                <a:schemeClr val="dk1"/>
              </a:solidFill>
              <a:latin typeface="Century Gothic"/>
              <a:ea typeface="Century Gothic"/>
              <a:cs typeface="Century Gothic"/>
              <a:sym typeface="Century Gothic"/>
            </a:endParaRPr>
          </a:p>
        </p:txBody>
      </p:sp>
      <p:sp>
        <p:nvSpPr>
          <p:cNvPr id="228" name="Google Shape;228;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sng" cap="none" strike="noStrike">
                <a:solidFill>
                  <a:schemeClr val="hlink"/>
                </a:solidFill>
                <a:latin typeface="Century Gothic"/>
                <a:ea typeface="Century Gothic"/>
                <a:cs typeface="Century Gothic"/>
                <a:sym typeface="Century Gothic"/>
                <a:hlinkClick r:id="rId3"/>
              </a:rPr>
              <a:t>Animation</a:t>
            </a:r>
            <a:endParaRPr b="0" i="0" sz="3200" u="none" cap="none" strike="noStrike">
              <a:solidFill>
                <a:schemeClr val="dk1"/>
              </a:solidFill>
              <a:latin typeface="Century Gothic"/>
              <a:ea typeface="Century Gothic"/>
              <a:cs typeface="Century Gothic"/>
              <a:sym typeface="Century Gothic"/>
            </a:endParaRPr>
          </a:p>
          <a:p>
            <a:pPr indent="-342900" lvl="0" marL="34290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The Earth's climate has changed before, but this time is different. </a:t>
            </a:r>
            <a:endParaRPr b="0" i="0" sz="3200" u="none" cap="none" strike="noStrike">
              <a:solidFill>
                <a:schemeClr val="dk1"/>
              </a:solidFill>
              <a:latin typeface="Century Gothic"/>
              <a:ea typeface="Century Gothic"/>
              <a:cs typeface="Century Gothic"/>
              <a:sym typeface="Century Gothic"/>
            </a:endParaRPr>
          </a:p>
          <a:p>
            <a:pPr indent="-342900" lvl="0" marL="34290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People are causing bigger and faster changes to the Earth’s climate</a:t>
            </a:r>
            <a:endParaRPr b="0" i="0" sz="3200" u="none" cap="none" strike="noStrike">
              <a:solidFill>
                <a:schemeClr val="dk1"/>
              </a:solidFill>
              <a:latin typeface="Century Gothic"/>
              <a:ea typeface="Century Gothic"/>
              <a:cs typeface="Century Gothic"/>
              <a:sym typeface="Century Gothic"/>
            </a:endParaRPr>
          </a:p>
        </p:txBody>
      </p:sp>
      <p:pic>
        <p:nvPicPr>
          <p:cNvPr descr="C:\Users\Ashley\AppData\Local\Microsoft\Windows\Temporary Internet Files\Content.IE5\N6R5725V\MC900056919[1].wmf" id="229" name="Google Shape;229;p33"/>
          <p:cNvPicPr preferRelativeResize="0"/>
          <p:nvPr/>
        </p:nvPicPr>
        <p:blipFill rotWithShape="1">
          <a:blip r:embed="rId4">
            <a:alphaModFix/>
          </a:blip>
          <a:srcRect b="0" l="0" r="0" t="0"/>
          <a:stretch/>
        </p:blipFill>
        <p:spPr>
          <a:xfrm>
            <a:off x="3544934" y="4956048"/>
            <a:ext cx="1826971" cy="1385316"/>
          </a:xfrm>
          <a:prstGeom prst="rect">
            <a:avLst/>
          </a:prstGeom>
          <a:noFill/>
          <a:ln>
            <a:noFill/>
          </a:ln>
        </p:spPr>
      </p:pic>
      <p:pic>
        <p:nvPicPr>
          <p:cNvPr descr="C:\Users\Ashley\AppData\Local\Microsoft\Windows\Temporary Internet Files\Content.IE5\H5FI7XL6\MC900311258[1].wmf" id="230" name="Google Shape;230;p33"/>
          <p:cNvPicPr preferRelativeResize="0"/>
          <p:nvPr/>
        </p:nvPicPr>
        <p:blipFill rotWithShape="1">
          <a:blip r:embed="rId5">
            <a:alphaModFix/>
          </a:blip>
          <a:srcRect b="0" l="0" r="0" t="0"/>
          <a:stretch/>
        </p:blipFill>
        <p:spPr>
          <a:xfrm>
            <a:off x="304800" y="4800600"/>
            <a:ext cx="1823314" cy="1696212"/>
          </a:xfrm>
          <a:prstGeom prst="rect">
            <a:avLst/>
          </a:prstGeom>
          <a:noFill/>
          <a:ln>
            <a:noFill/>
          </a:ln>
        </p:spPr>
      </p:pic>
      <p:pic>
        <p:nvPicPr>
          <p:cNvPr descr="C:\Users\Ashley\AppData\Local\Microsoft\Windows\Temporary Internet Files\Content.IE5\N6R5725V\MC900082561[1].wmf" id="231" name="Google Shape;231;p33"/>
          <p:cNvPicPr preferRelativeResize="0"/>
          <p:nvPr/>
        </p:nvPicPr>
        <p:blipFill rotWithShape="1">
          <a:blip r:embed="rId6">
            <a:alphaModFix/>
          </a:blip>
          <a:srcRect b="0" l="0" r="0" t="0"/>
          <a:stretch/>
        </p:blipFill>
        <p:spPr>
          <a:xfrm>
            <a:off x="6858000" y="4747107"/>
            <a:ext cx="1880006" cy="1803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3959" u="none" cap="none" strike="noStrike">
                <a:solidFill>
                  <a:schemeClr val="dk1"/>
                </a:solidFill>
                <a:latin typeface="Century Gothic"/>
                <a:ea typeface="Century Gothic"/>
                <a:cs typeface="Century Gothic"/>
                <a:sym typeface="Century Gothic"/>
              </a:rPr>
              <a:t>What are the impacts to current climate change?</a:t>
            </a:r>
            <a:endParaRPr b="0" i="0" sz="3959" u="none" cap="none" strike="noStrike">
              <a:solidFill>
                <a:schemeClr val="dk1"/>
              </a:solidFill>
              <a:latin typeface="Century Gothic"/>
              <a:ea typeface="Century Gothic"/>
              <a:cs typeface="Century Gothic"/>
              <a:sym typeface="Century Gothic"/>
            </a:endParaRPr>
          </a:p>
        </p:txBody>
      </p:sp>
      <p:sp>
        <p:nvSpPr>
          <p:cNvPr id="238" name="Google Shape;238;p3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pic>
        <p:nvPicPr>
          <p:cNvPr id="239" name="Google Shape;239;p34"/>
          <p:cNvPicPr preferRelativeResize="0"/>
          <p:nvPr/>
        </p:nvPicPr>
        <p:blipFill rotWithShape="1">
          <a:blip r:embed="rId3">
            <a:alphaModFix/>
          </a:blip>
          <a:srcRect b="13889" l="16621" r="18120" t="54960"/>
          <a:stretch/>
        </p:blipFill>
        <p:spPr>
          <a:xfrm>
            <a:off x="318655" y="1752600"/>
            <a:ext cx="8490858" cy="2278744"/>
          </a:xfrm>
          <a:prstGeom prst="rect">
            <a:avLst/>
          </a:prstGeom>
          <a:noFill/>
          <a:ln>
            <a:noFill/>
          </a:ln>
        </p:spPr>
      </p:pic>
      <p:sp>
        <p:nvSpPr>
          <p:cNvPr id="240" name="Google Shape;240;p34"/>
          <p:cNvSpPr/>
          <p:nvPr/>
        </p:nvSpPr>
        <p:spPr>
          <a:xfrm>
            <a:off x="7719456" y="2667000"/>
            <a:ext cx="1090057" cy="1364344"/>
          </a:xfrm>
          <a:prstGeom prst="ellipse">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cxnSp>
        <p:nvCxnSpPr>
          <p:cNvPr id="241" name="Google Shape;241;p34"/>
          <p:cNvCxnSpPr/>
          <p:nvPr/>
        </p:nvCxnSpPr>
        <p:spPr>
          <a:xfrm flipH="1" rot="10800000">
            <a:off x="4564084" y="3768272"/>
            <a:ext cx="3276600" cy="997856"/>
          </a:xfrm>
          <a:prstGeom prst="straightConnector1">
            <a:avLst/>
          </a:prstGeom>
          <a:noFill/>
          <a:ln cap="flat" cmpd="sng" w="38100">
            <a:solidFill>
              <a:schemeClr val="dk1"/>
            </a:solidFill>
            <a:prstDash val="solid"/>
            <a:round/>
            <a:headEnd len="sm" w="sm" type="none"/>
            <a:tailEnd len="med" w="med" type="stealth"/>
          </a:ln>
        </p:spPr>
      </p:cxnSp>
      <p:sp>
        <p:nvSpPr>
          <p:cNvPr id="242" name="Google Shape;242;p34"/>
          <p:cNvSpPr txBox="1"/>
          <p:nvPr/>
        </p:nvSpPr>
        <p:spPr>
          <a:xfrm>
            <a:off x="3657600" y="4572000"/>
            <a:ext cx="906484"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a:t>
            </a:r>
            <a:endParaRPr b="1" sz="3200">
              <a:solidFill>
                <a:schemeClr val="dk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Sea Level Rise</a:t>
            </a:r>
            <a:endParaRPr b="0" i="0" sz="4400" u="none" cap="none" strike="noStrike">
              <a:solidFill>
                <a:schemeClr val="dk1"/>
              </a:solidFill>
              <a:latin typeface="Century Gothic"/>
              <a:ea typeface="Century Gothic"/>
              <a:cs typeface="Century Gothic"/>
              <a:sym typeface="Century Gothic"/>
            </a:endParaRPr>
          </a:p>
        </p:txBody>
      </p:sp>
      <p:sp>
        <p:nvSpPr>
          <p:cNvPr id="249" name="Google Shape;249;p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As water gets warmer it expands (molecules spread out) and takes up more room</a:t>
            </a:r>
            <a:endParaRPr/>
          </a:p>
          <a:p>
            <a:pPr indent="-342900" lvl="0" marL="34290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Add melting ice sheets and glaciers = sea level rise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Icebergs float in the ocean</a:t>
            </a:r>
            <a:endParaRPr b="0" i="0" sz="4400" u="none" cap="none" strike="noStrike">
              <a:solidFill>
                <a:schemeClr val="dk1"/>
              </a:solidFill>
              <a:latin typeface="Century Gothic"/>
              <a:ea typeface="Century Gothic"/>
              <a:cs typeface="Century Gothic"/>
              <a:sym typeface="Century Gothic"/>
            </a:endParaRPr>
          </a:p>
        </p:txBody>
      </p:sp>
      <p:pic>
        <p:nvPicPr>
          <p:cNvPr id="255" name="Google Shape;255;p36"/>
          <p:cNvPicPr preferRelativeResize="0"/>
          <p:nvPr/>
        </p:nvPicPr>
        <p:blipFill rotWithShape="1">
          <a:blip r:embed="rId3">
            <a:alphaModFix/>
          </a:blip>
          <a:srcRect b="9524" l="13833" r="28048" t="32737"/>
          <a:stretch/>
        </p:blipFill>
        <p:spPr>
          <a:xfrm>
            <a:off x="228599" y="1371600"/>
            <a:ext cx="8609105" cy="480854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As icebergs melt…</a:t>
            </a:r>
            <a:endParaRPr b="0" i="0" sz="4400" u="none" cap="none" strike="noStrike">
              <a:solidFill>
                <a:schemeClr val="dk1"/>
              </a:solidFill>
              <a:latin typeface="Century Gothic"/>
              <a:ea typeface="Century Gothic"/>
              <a:cs typeface="Century Gothic"/>
              <a:sym typeface="Century Gothic"/>
            </a:endParaRPr>
          </a:p>
        </p:txBody>
      </p:sp>
      <p:sp>
        <p:nvSpPr>
          <p:cNvPr id="261" name="Google Shape;261;p3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pic>
        <p:nvPicPr>
          <p:cNvPr id="262" name="Google Shape;262;p37"/>
          <p:cNvPicPr preferRelativeResize="0"/>
          <p:nvPr/>
        </p:nvPicPr>
        <p:blipFill rotWithShape="1">
          <a:blip r:embed="rId3">
            <a:alphaModFix/>
          </a:blip>
          <a:srcRect b="10203" l="13957" r="28027" t="32901"/>
          <a:stretch/>
        </p:blipFill>
        <p:spPr>
          <a:xfrm>
            <a:off x="381000" y="1644748"/>
            <a:ext cx="8157028" cy="45020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Ice sheets are on land </a:t>
            </a:r>
            <a:endParaRPr b="0" i="0" sz="4400" u="none" cap="none" strike="noStrike">
              <a:solidFill>
                <a:schemeClr val="dk1"/>
              </a:solidFill>
              <a:latin typeface="Century Gothic"/>
              <a:ea typeface="Century Gothic"/>
              <a:cs typeface="Century Gothic"/>
              <a:sym typeface="Century Gothic"/>
            </a:endParaRPr>
          </a:p>
        </p:txBody>
      </p:sp>
      <p:pic>
        <p:nvPicPr>
          <p:cNvPr id="269" name="Google Shape;269;p38"/>
          <p:cNvPicPr preferRelativeResize="0"/>
          <p:nvPr/>
        </p:nvPicPr>
        <p:blipFill rotWithShape="1">
          <a:blip r:embed="rId3">
            <a:alphaModFix/>
          </a:blip>
          <a:srcRect b="10316" l="13944" r="28382" t="34127"/>
          <a:stretch/>
        </p:blipFill>
        <p:spPr>
          <a:xfrm>
            <a:off x="228600" y="1676400"/>
            <a:ext cx="8458200" cy="45808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As ice sheets melt…</a:t>
            </a:r>
            <a:endParaRPr b="0" i="0" sz="4400" u="none" cap="none" strike="noStrike">
              <a:solidFill>
                <a:schemeClr val="dk1"/>
              </a:solidFill>
              <a:latin typeface="Century Gothic"/>
              <a:ea typeface="Century Gothic"/>
              <a:cs typeface="Century Gothic"/>
              <a:sym typeface="Century Gothic"/>
            </a:endParaRPr>
          </a:p>
        </p:txBody>
      </p:sp>
      <p:pic>
        <p:nvPicPr>
          <p:cNvPr id="276" name="Google Shape;276;p39"/>
          <p:cNvPicPr preferRelativeResize="0"/>
          <p:nvPr/>
        </p:nvPicPr>
        <p:blipFill rotWithShape="1">
          <a:blip r:embed="rId3">
            <a:alphaModFix/>
          </a:blip>
          <a:srcRect b="9969" l="13888" r="27547" t="31299"/>
          <a:stretch/>
        </p:blipFill>
        <p:spPr>
          <a:xfrm>
            <a:off x="457200" y="1752599"/>
            <a:ext cx="8025456" cy="452482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What will happen?</a:t>
            </a:r>
            <a:endParaRPr b="0" i="0" sz="4400" u="none" cap="none" strike="noStrike">
              <a:solidFill>
                <a:schemeClr val="dk1"/>
              </a:solidFill>
              <a:latin typeface="Century Gothic"/>
              <a:ea typeface="Century Gothic"/>
              <a:cs typeface="Century Gothic"/>
              <a:sym typeface="Century Gothic"/>
            </a:endParaRPr>
          </a:p>
        </p:txBody>
      </p:sp>
      <p:sp>
        <p:nvSpPr>
          <p:cNvPr id="282" name="Google Shape;282;p4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The average sea level around the world by the end of this century (the year 2099) </a:t>
            </a:r>
            <a:r>
              <a:rPr b="1" i="1" lang="en-US" sz="3200" u="none" cap="none" strike="noStrike">
                <a:solidFill>
                  <a:schemeClr val="dk1"/>
                </a:solidFill>
                <a:latin typeface="Century Gothic"/>
                <a:ea typeface="Century Gothic"/>
                <a:cs typeface="Century Gothic"/>
                <a:sym typeface="Century Gothic"/>
              </a:rPr>
              <a:t>could</a:t>
            </a:r>
            <a:r>
              <a:rPr b="0" i="0" lang="en-US" sz="3200" u="none" cap="none" strike="noStrike">
                <a:solidFill>
                  <a:schemeClr val="dk1"/>
                </a:solidFill>
                <a:latin typeface="Century Gothic"/>
                <a:ea typeface="Century Gothic"/>
                <a:cs typeface="Century Gothic"/>
                <a:sym typeface="Century Gothic"/>
              </a:rPr>
              <a:t> be anywhere from 7 to 23 inches higher than it was in 1990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1"/>
          <p:cNvPicPr preferRelativeResize="0"/>
          <p:nvPr/>
        </p:nvPicPr>
        <p:blipFill rotWithShape="1">
          <a:blip r:embed="rId3">
            <a:alphaModFix/>
          </a:blip>
          <a:srcRect b="0" l="0" r="0" t="0"/>
          <a:stretch/>
        </p:blipFill>
        <p:spPr>
          <a:xfrm>
            <a:off x="0" y="552450"/>
            <a:ext cx="9144000" cy="540408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Geography: Two Parts</a:t>
            </a:r>
            <a:endParaRPr b="0" i="0" sz="4400" u="none" cap="none" strike="noStrike">
              <a:solidFill>
                <a:schemeClr val="dk1"/>
              </a:solidFill>
              <a:latin typeface="Century Gothic"/>
              <a:ea typeface="Century Gothic"/>
              <a:cs typeface="Century Gothic"/>
              <a:sym typeface="Century Gothic"/>
            </a:endParaRPr>
          </a:p>
        </p:txBody>
      </p:sp>
      <p:sp>
        <p:nvSpPr>
          <p:cNvPr id="101" name="Google Shape;101;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Physical Geography: Things the Earth creates and changes itself (no help from humans)</a:t>
            </a:r>
            <a:endParaRPr/>
          </a:p>
          <a:p>
            <a:pPr indent="-342900" lvl="0" marL="34290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Human Geography: Things done to the Earth by humans</a:t>
            </a:r>
            <a:endParaRPr/>
          </a:p>
          <a:p>
            <a:pPr indent="-342900" lvl="0" marL="34290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We see both of these geographies on the surface of the Earth and that’s called the “landscape”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References</a:t>
            </a:r>
            <a:endParaRPr b="0" i="0" sz="4400" u="none" cap="none" strike="noStrike">
              <a:solidFill>
                <a:schemeClr val="dk1"/>
              </a:solidFill>
              <a:latin typeface="Century Gothic"/>
              <a:ea typeface="Century Gothic"/>
              <a:cs typeface="Century Gothic"/>
              <a:sym typeface="Century Gothic"/>
            </a:endParaRPr>
          </a:p>
        </p:txBody>
      </p:sp>
      <p:sp>
        <p:nvSpPr>
          <p:cNvPr id="294" name="Google Shape;294;p4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342900" lvl="0" marL="342900" marR="0" rtl="0" algn="l">
              <a:spcBef>
                <a:spcPts val="640"/>
              </a:spcBef>
              <a:spcAft>
                <a:spcPts val="0"/>
              </a:spcAft>
              <a:buClr>
                <a:schemeClr val="dk1"/>
              </a:buClr>
              <a:buSzPts val="3200"/>
              <a:buFont typeface="Arial"/>
              <a:buChar char="•"/>
            </a:pPr>
            <a:r>
              <a:rPr b="0" i="1" lang="en-US" sz="3200" u="none" cap="none" strike="noStrike">
                <a:solidFill>
                  <a:schemeClr val="dk1"/>
                </a:solidFill>
                <a:latin typeface="Century Gothic"/>
                <a:ea typeface="Century Gothic"/>
                <a:cs typeface="Century Gothic"/>
                <a:sym typeface="Century Gothic"/>
              </a:rPr>
              <a:t>The Geology of the Everglades and Adjacent areas </a:t>
            </a:r>
            <a:r>
              <a:rPr b="0" i="0" lang="en-US" sz="3200" u="none" cap="none" strike="noStrike">
                <a:solidFill>
                  <a:schemeClr val="dk1"/>
                </a:solidFill>
                <a:latin typeface="Century Gothic"/>
                <a:ea typeface="Century Gothic"/>
                <a:cs typeface="Century Gothic"/>
                <a:sym typeface="Century Gothic"/>
              </a:rPr>
              <a:t>by Edward J. Petuch and Charles Roberts </a:t>
            </a:r>
            <a:endParaRPr b="0" i="0" sz="3200" u="none" cap="none" strike="noStrike">
              <a:solidFill>
                <a:schemeClr val="dk1"/>
              </a:solidFill>
              <a:latin typeface="Century Gothic"/>
              <a:ea typeface="Century Gothic"/>
              <a:cs typeface="Century Gothic"/>
              <a:sym typeface="Century Gothic"/>
            </a:endParaRPr>
          </a:p>
          <a:p>
            <a:pPr indent="-342900" lvl="0" marL="342900" marR="0" rtl="0" algn="l">
              <a:spcBef>
                <a:spcPts val="640"/>
              </a:spcBef>
              <a:spcAft>
                <a:spcPts val="0"/>
              </a:spcAft>
              <a:buClr>
                <a:schemeClr val="dk1"/>
              </a:buClr>
              <a:buSzPts val="3200"/>
              <a:buFont typeface="Arial"/>
              <a:buChar char="•"/>
            </a:pPr>
            <a:r>
              <a:rPr b="0" i="0" lang="en-US" sz="3200" u="sng" cap="none" strike="noStrike">
                <a:solidFill>
                  <a:schemeClr val="hlink"/>
                </a:solidFill>
                <a:latin typeface="Century Gothic"/>
                <a:ea typeface="Century Gothic"/>
                <a:cs typeface="Century Gothic"/>
                <a:sym typeface="Century Gothic"/>
                <a:hlinkClick r:id="rId3"/>
              </a:rPr>
              <a:t>www.epa.gov/climatechange/kids</a:t>
            </a:r>
            <a:endParaRPr b="0" i="0" sz="3200" u="none" cap="none" strike="noStrike">
              <a:solidFill>
                <a:schemeClr val="dk1"/>
              </a:solidFill>
              <a:latin typeface="Century Gothic"/>
              <a:ea typeface="Century Gothic"/>
              <a:cs typeface="Century Gothic"/>
              <a:sym typeface="Century Gothic"/>
            </a:endParaRPr>
          </a:p>
          <a:p>
            <a:pPr indent="-342900" lvl="0" marL="34290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https://twitter.com/SFriedScientist/status/390890024499040257/photo/1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Write a Geography of Florida</a:t>
            </a:r>
            <a:endParaRPr b="0" i="0" sz="4400" u="none" cap="none" strike="noStrike">
              <a:solidFill>
                <a:schemeClr val="dk1"/>
              </a:solidFill>
              <a:latin typeface="Century Gothic"/>
              <a:ea typeface="Century Gothic"/>
              <a:cs typeface="Century Gothic"/>
              <a:sym typeface="Century Gothic"/>
            </a:endParaRPr>
          </a:p>
        </p:txBody>
      </p:sp>
      <p:sp>
        <p:nvSpPr>
          <p:cNvPr id="107" name="Google Shape;107;p1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Physical Geography: Shape, Rocks, Soil</a:t>
            </a:r>
            <a:endParaRPr b="0" i="0" sz="3200" u="none" cap="none" strike="noStrike">
              <a:solidFill>
                <a:schemeClr val="dk1"/>
              </a:solidFill>
              <a:latin typeface="Century Gothic"/>
              <a:ea typeface="Century Gothic"/>
              <a:cs typeface="Century Gothic"/>
              <a:sym typeface="Century Gothic"/>
            </a:endParaRPr>
          </a:p>
        </p:txBody>
      </p:sp>
      <p:pic>
        <p:nvPicPr>
          <p:cNvPr id="108" name="Google Shape;108;p16"/>
          <p:cNvPicPr preferRelativeResize="0"/>
          <p:nvPr/>
        </p:nvPicPr>
        <p:blipFill rotWithShape="1">
          <a:blip r:embed="rId3">
            <a:alphaModFix/>
          </a:blip>
          <a:srcRect b="0" l="0" r="0" t="0"/>
          <a:stretch/>
        </p:blipFill>
        <p:spPr>
          <a:xfrm>
            <a:off x="1600200" y="2449669"/>
            <a:ext cx="5486400" cy="376063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Write a Geography of Florida</a:t>
            </a:r>
            <a:endParaRPr b="0" i="0" sz="4400" u="none" cap="none" strike="noStrike">
              <a:solidFill>
                <a:schemeClr val="dk1"/>
              </a:solidFill>
              <a:latin typeface="Century Gothic"/>
              <a:ea typeface="Century Gothic"/>
              <a:cs typeface="Century Gothic"/>
              <a:sym typeface="Century Gothic"/>
            </a:endParaRPr>
          </a:p>
        </p:txBody>
      </p:sp>
      <p:sp>
        <p:nvSpPr>
          <p:cNvPr id="114" name="Google Shape;114;p1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Physical Geography: Terrain and Elevation</a:t>
            </a:r>
            <a:endParaRPr b="0" i="0" sz="3200" u="none" cap="none" strike="noStrike">
              <a:solidFill>
                <a:schemeClr val="dk1"/>
              </a:solidFill>
              <a:latin typeface="Century Gothic"/>
              <a:ea typeface="Century Gothic"/>
              <a:cs typeface="Century Gothic"/>
              <a:sym typeface="Century Gothic"/>
            </a:endParaRPr>
          </a:p>
        </p:txBody>
      </p:sp>
      <p:pic>
        <p:nvPicPr>
          <p:cNvPr id="115" name="Google Shape;115;p17"/>
          <p:cNvPicPr preferRelativeResize="0"/>
          <p:nvPr/>
        </p:nvPicPr>
        <p:blipFill rotWithShape="1">
          <a:blip r:embed="rId3">
            <a:alphaModFix/>
          </a:blip>
          <a:srcRect b="0" l="0" r="0" t="0"/>
          <a:stretch/>
        </p:blipFill>
        <p:spPr>
          <a:xfrm>
            <a:off x="1447800" y="2667000"/>
            <a:ext cx="5867578" cy="3914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Write a Geography of Florida</a:t>
            </a:r>
            <a:endParaRPr b="0" i="0" sz="4400" u="none" cap="none" strike="noStrike">
              <a:solidFill>
                <a:schemeClr val="dk1"/>
              </a:solidFill>
              <a:latin typeface="Century Gothic"/>
              <a:ea typeface="Century Gothic"/>
              <a:cs typeface="Century Gothic"/>
              <a:sym typeface="Century Gothic"/>
            </a:endParaRPr>
          </a:p>
        </p:txBody>
      </p:sp>
      <p:pic>
        <p:nvPicPr>
          <p:cNvPr id="121" name="Google Shape;121;p18"/>
          <p:cNvPicPr preferRelativeResize="0"/>
          <p:nvPr>
            <p:ph idx="1" type="body"/>
          </p:nvPr>
        </p:nvPicPr>
        <p:blipFill rotWithShape="1">
          <a:blip r:embed="rId3">
            <a:alphaModFix/>
          </a:blip>
          <a:srcRect b="0" l="0" r="0" t="0"/>
          <a:stretch/>
        </p:blipFill>
        <p:spPr>
          <a:xfrm>
            <a:off x="609600" y="2514600"/>
            <a:ext cx="4713817" cy="3535363"/>
          </a:xfrm>
          <a:prstGeom prst="rect">
            <a:avLst/>
          </a:prstGeom>
          <a:noFill/>
          <a:ln>
            <a:noFill/>
          </a:ln>
        </p:spPr>
      </p:pic>
      <p:pic>
        <p:nvPicPr>
          <p:cNvPr id="122" name="Google Shape;122;p18"/>
          <p:cNvPicPr preferRelativeResize="0"/>
          <p:nvPr/>
        </p:nvPicPr>
        <p:blipFill rotWithShape="1">
          <a:blip r:embed="rId4">
            <a:alphaModFix/>
          </a:blip>
          <a:srcRect b="0" l="0" r="0" t="0"/>
          <a:stretch/>
        </p:blipFill>
        <p:spPr>
          <a:xfrm>
            <a:off x="5791200" y="2514600"/>
            <a:ext cx="2857500" cy="2809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Write a Geography of Florida</a:t>
            </a:r>
            <a:endParaRPr b="0" i="0" sz="4400" u="none" cap="none" strike="noStrike">
              <a:solidFill>
                <a:schemeClr val="dk1"/>
              </a:solidFill>
              <a:latin typeface="Century Gothic"/>
              <a:ea typeface="Century Gothic"/>
              <a:cs typeface="Century Gothic"/>
              <a:sym typeface="Century Gothic"/>
            </a:endParaRPr>
          </a:p>
        </p:txBody>
      </p:sp>
      <p:sp>
        <p:nvSpPr>
          <p:cNvPr id="128" name="Google Shape;128;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Physical Geography: Climate &amp; Weather</a:t>
            </a:r>
            <a:endParaRPr b="0" i="0" sz="3200" u="none" cap="none" strike="noStrike">
              <a:solidFill>
                <a:schemeClr val="dk1"/>
              </a:solidFill>
              <a:latin typeface="Century Gothic"/>
              <a:ea typeface="Century Gothic"/>
              <a:cs typeface="Century Gothic"/>
              <a:sym typeface="Century Gothic"/>
            </a:endParaRPr>
          </a:p>
        </p:txBody>
      </p:sp>
      <p:pic>
        <p:nvPicPr>
          <p:cNvPr id="129" name="Google Shape;129;p19"/>
          <p:cNvPicPr preferRelativeResize="0"/>
          <p:nvPr/>
        </p:nvPicPr>
        <p:blipFill rotWithShape="1">
          <a:blip r:embed="rId3">
            <a:alphaModFix/>
          </a:blip>
          <a:srcRect b="0" l="0" r="0" t="0"/>
          <a:stretch/>
        </p:blipFill>
        <p:spPr>
          <a:xfrm>
            <a:off x="1752600" y="2667000"/>
            <a:ext cx="5093208" cy="36966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Write a Geography of Florida</a:t>
            </a:r>
            <a:endParaRPr b="0" i="0" sz="4400" u="none" cap="none" strike="noStrike">
              <a:solidFill>
                <a:schemeClr val="dk1"/>
              </a:solidFill>
              <a:latin typeface="Century Gothic"/>
              <a:ea typeface="Century Gothic"/>
              <a:cs typeface="Century Gothic"/>
              <a:sym typeface="Century Gothic"/>
            </a:endParaRPr>
          </a:p>
        </p:txBody>
      </p:sp>
      <p:sp>
        <p:nvSpPr>
          <p:cNvPr id="135" name="Google Shape;135;p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Human Geography: Agriculture</a:t>
            </a:r>
            <a:endParaRPr b="0" i="0" sz="3200" u="none" cap="none" strike="noStrike">
              <a:solidFill>
                <a:schemeClr val="dk1"/>
              </a:solidFill>
              <a:latin typeface="Century Gothic"/>
              <a:ea typeface="Century Gothic"/>
              <a:cs typeface="Century Gothic"/>
              <a:sym typeface="Century Gothic"/>
            </a:endParaRPr>
          </a:p>
        </p:txBody>
      </p:sp>
      <p:pic>
        <p:nvPicPr>
          <p:cNvPr id="136" name="Google Shape;136;p20"/>
          <p:cNvPicPr preferRelativeResize="0"/>
          <p:nvPr/>
        </p:nvPicPr>
        <p:blipFill rotWithShape="1">
          <a:blip r:embed="rId3">
            <a:alphaModFix/>
          </a:blip>
          <a:srcRect b="0" l="0" r="0" t="0"/>
          <a:stretch/>
        </p:blipFill>
        <p:spPr>
          <a:xfrm>
            <a:off x="1045464" y="2438400"/>
            <a:ext cx="7010400" cy="3971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entury Gothic"/>
              <a:buNone/>
            </a:pPr>
            <a:r>
              <a:rPr b="0" i="0" lang="en-US" sz="4400" u="none" cap="none" strike="noStrike">
                <a:solidFill>
                  <a:schemeClr val="dk1"/>
                </a:solidFill>
                <a:latin typeface="Century Gothic"/>
                <a:ea typeface="Century Gothic"/>
                <a:cs typeface="Century Gothic"/>
                <a:sym typeface="Century Gothic"/>
              </a:rPr>
              <a:t>Write a Geography of Florida</a:t>
            </a:r>
            <a:endParaRPr b="0" i="0" sz="4400" u="none" cap="none" strike="noStrike">
              <a:solidFill>
                <a:schemeClr val="dk1"/>
              </a:solidFill>
              <a:latin typeface="Century Gothic"/>
              <a:ea typeface="Century Gothic"/>
              <a:cs typeface="Century Gothic"/>
              <a:sym typeface="Century Gothic"/>
            </a:endParaRPr>
          </a:p>
        </p:txBody>
      </p:sp>
      <p:sp>
        <p:nvSpPr>
          <p:cNvPr id="142" name="Google Shape;142;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Human Geography: Housing</a:t>
            </a:r>
            <a:endParaRPr b="0" i="0" sz="3200" u="none" cap="none" strike="noStrike">
              <a:solidFill>
                <a:schemeClr val="dk1"/>
              </a:solidFill>
              <a:latin typeface="Century Gothic"/>
              <a:ea typeface="Century Gothic"/>
              <a:cs typeface="Century Gothic"/>
              <a:sym typeface="Century Gothic"/>
            </a:endParaRPr>
          </a:p>
        </p:txBody>
      </p:sp>
      <p:pic>
        <p:nvPicPr>
          <p:cNvPr id="143" name="Google Shape;143;p21"/>
          <p:cNvPicPr preferRelativeResize="0"/>
          <p:nvPr/>
        </p:nvPicPr>
        <p:blipFill rotWithShape="1">
          <a:blip r:embed="rId3">
            <a:alphaModFix/>
          </a:blip>
          <a:srcRect b="0" l="0" r="0" t="0"/>
          <a:stretch/>
        </p:blipFill>
        <p:spPr>
          <a:xfrm>
            <a:off x="990600" y="2438400"/>
            <a:ext cx="6324600" cy="3952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