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impressions and images of our physical surroundings—even of places we’ve never been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maps all start from a central place (the area from where you start drawing your mental map). This may be your home, a park in your neighborhood, a church, your state, or your country.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1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://shodor.org/interactivate/activities/SimpleMazeGame/" TargetMode="External"/><Relationship Id="rId5" Type="http://schemas.openxmlformats.org/officeDocument/2006/relationships/hyperlink" Target="http://shodor.org/interactivate/activities/SimpleMazeGame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Linking Geography with Math and Science</a:t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685800" y="38862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Lessons 3-4: Finding our Place on the Earth, The Cartesian Plane, and Latitude and Longitude</a:t>
            </a:r>
            <a:endParaRPr b="0" i="0" sz="3200" u="none" cap="none" strike="noStrik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 Map</a:t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447801"/>
            <a:ext cx="6324600" cy="460641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1385455" y="6233136"/>
            <a:ext cx="28956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http://ocw.mit.edu/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7746" y="1372896"/>
            <a:ext cx="6338455" cy="47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1370941" y="6431362"/>
            <a:ext cx="25362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http://mentalcharlois.wordpress.com/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3108" y="1232535"/>
            <a:ext cx="6490856" cy="497981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>
            <a:off x="1357744" y="6611780"/>
            <a:ext cx="22621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http://moodle.oakland.k12.mi.us/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 Map of SJEDS Campus</a:t>
            </a:r>
            <a:endParaRPr b="0" i="0" sz="3959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some of the central – main locations? 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are the important places? 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surrounds SJEDS?</a:t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b="4562" l="19968" r="0" t="11310"/>
          <a:stretch/>
        </p:blipFill>
        <p:spPr>
          <a:xfrm>
            <a:off x="34637" y="872836"/>
            <a:ext cx="8767628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668100" y="0"/>
            <a:ext cx="78077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in the world are we?</a:t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457200" y="1600201"/>
            <a:ext cx="3810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Cartesian Plane</a:t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10118" l="29227" r="32398" t="15873"/>
          <a:stretch/>
        </p:blipFill>
        <p:spPr>
          <a:xfrm>
            <a:off x="1066800" y="2459183"/>
            <a:ext cx="3674411" cy="398417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>
            <a:hlinkClick r:id="rId4"/>
          </p:cNvPr>
          <p:cNvSpPr/>
          <p:nvPr/>
        </p:nvSpPr>
        <p:spPr>
          <a:xfrm>
            <a:off x="5105401" y="2743200"/>
            <a:ext cx="37377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Robot coordinates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World Latitude - Longitude</a:t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1" name="Google Shape;131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676400"/>
            <a:ext cx="7543800" cy="4763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Florida Latitude - Longitude</a:t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600200"/>
            <a:ext cx="5486400" cy="5047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9227"/>
            <a:ext cx="9144000" cy="539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