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(30.335591665242696, -81.39558613300323)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(30.33567023777137, -81.39468491077423)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(30.33318862495503, -81.3943737745285)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(30.333162433455335, -81.3953286409378)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hodor.org/interactivate/activities/SimpleMazeGame/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Linking Geography with Math and Science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Lessons 5-6: Latitude and Longitude, The Cartesian Plane, and Calculating Area</a:t>
            </a:r>
            <a:endParaRPr b="0" i="0" sz="3200" u="none" cap="none" strike="noStrik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86" y="927949"/>
            <a:ext cx="8379913" cy="509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52400"/>
            <a:ext cx="6629400" cy="613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281545"/>
            <a:ext cx="4724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685800" y="249106"/>
            <a:ext cx="7010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Ordered Pairs = (x,y)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a closer look…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Ordered pairs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Cartesian plane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move your robot?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http://shodor.org/interactivate/activities/SimpleMazeGame/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Latitude - Longitude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7934" l="31012" r="39426" t="29763"/>
          <a:stretch/>
        </p:blipFill>
        <p:spPr>
          <a:xfrm>
            <a:off x="5029200" y="1295400"/>
            <a:ext cx="3846287" cy="455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when…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Perimeter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 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11903" l="21641" r="24256" t="36111"/>
          <a:stretch/>
        </p:blipFill>
        <p:spPr>
          <a:xfrm>
            <a:off x="1447800" y="2957945"/>
            <a:ext cx="7039430" cy="380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5674" l="0" r="30726" t="25397"/>
          <a:stretch/>
        </p:blipFill>
        <p:spPr>
          <a:xfrm>
            <a:off x="130629" y="2057400"/>
            <a:ext cx="9013371" cy="43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Jax Beach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