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opulationeducation.org/sites/default/files/panther_hunt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762000" y="609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Linking Geography with Math and Science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447800" y="2286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Lesson 5: Climate Change, Sea Level Rise and Physical Geography: Impacts on Biodiversity</a:t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35385" l="0" r="0" t="10350"/>
          <a:stretch/>
        </p:blipFill>
        <p:spPr>
          <a:xfrm>
            <a:off x="2819400" y="3886200"/>
            <a:ext cx="3295650" cy="268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0" y="361950"/>
            <a:ext cx="4762500" cy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952" y="472044"/>
            <a:ext cx="9166952" cy="592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Impacts of Habitat Loss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Connection Exercise: Panther Hunt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https://www.populationeducation.org/sites/default/files/panther_hunt.pdf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 Level Rise and the Florida Panther</a:t>
            </a:r>
            <a:endParaRPr b="0" i="0" sz="3959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Florida panther, Florida’s state animal, is one of the most endangered mammals on earth</a:t>
            </a:r>
            <a:endParaRPr/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panther’s habitat in southern Florida is all at very low elevation above sea level. </a:t>
            </a:r>
            <a:endParaRPr/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three feet of sea level rise projected to occur by the end of this century will inundate 30% of existing panther habitat. </a:t>
            </a:r>
            <a:endParaRPr b="0" i="0" sz="296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14885"/>
          <a:stretch/>
        </p:blipFill>
        <p:spPr>
          <a:xfrm>
            <a:off x="20782" y="17750"/>
            <a:ext cx="6191250" cy="354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0" l="0" r="0" t="21254"/>
          <a:stretch/>
        </p:blipFill>
        <p:spPr>
          <a:xfrm>
            <a:off x="2952750" y="3574473"/>
            <a:ext cx="6191250" cy="326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-1594" r="1593" t="15992"/>
          <a:stretch/>
        </p:blipFill>
        <p:spPr>
          <a:xfrm>
            <a:off x="1447800" y="304800"/>
            <a:ext cx="6191250" cy="34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667000"/>
            <a:ext cx="2971800" cy="386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5">
            <a:alphaModFix/>
          </a:blip>
          <a:srcRect b="0" l="0" r="0" t="26434"/>
          <a:stretch/>
        </p:blipFill>
        <p:spPr>
          <a:xfrm>
            <a:off x="5732318" y="3165764"/>
            <a:ext cx="3257550" cy="3643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086165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1000"/>
            <a:ext cx="352425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886" y="990600"/>
            <a:ext cx="522922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540702"/>
            <a:ext cx="476250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Species Impacted by SLR</a:t>
            </a:r>
            <a:endParaRPr b="0" i="0" sz="3959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Loggerhead Turtle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Deer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60020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7625" y="271462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0" y="361950"/>
            <a:ext cx="4762500" cy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